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84" r:id="rId3"/>
    <p:sldId id="285" r:id="rId4"/>
    <p:sldId id="286" r:id="rId5"/>
    <p:sldId id="287" r:id="rId6"/>
    <p:sldId id="258" r:id="rId7"/>
    <p:sldId id="260" r:id="rId8"/>
    <p:sldId id="263" r:id="rId9"/>
    <p:sldId id="264" r:id="rId10"/>
    <p:sldId id="265" r:id="rId11"/>
    <p:sldId id="283" r:id="rId12"/>
    <p:sldId id="261" r:id="rId13"/>
    <p:sldId id="289" r:id="rId14"/>
    <p:sldId id="273" r:id="rId15"/>
    <p:sldId id="288" r:id="rId16"/>
    <p:sldId id="269" r:id="rId17"/>
    <p:sldId id="274" r:id="rId18"/>
    <p:sldId id="272" r:id="rId19"/>
    <p:sldId id="271" r:id="rId20"/>
    <p:sldId id="270" r:id="rId21"/>
    <p:sldId id="275" r:id="rId22"/>
    <p:sldId id="276" r:id="rId23"/>
  </p:sldIdLst>
  <p:sldSz cx="9144000" cy="6858000" type="screen4x3"/>
  <p:notesSz cx="6858000" cy="9144000"/>
  <p:defaultTextStyle>
    <a:defPPr>
      <a:defRPr lang="es-C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00" autoAdjust="0"/>
    <p:restoredTop sz="94660"/>
  </p:normalViewPr>
  <p:slideViewPr>
    <p:cSldViewPr>
      <p:cViewPr varScale="1">
        <p:scale>
          <a:sx n="65" d="100"/>
          <a:sy n="65" d="100"/>
        </p:scale>
        <p:origin x="-678" y="-11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BA13989-9C4A-4847-ACC4-7AFE6FC3D2E6}"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GB"/>
        </a:p>
      </dgm:t>
    </dgm:pt>
    <dgm:pt modelId="{870952A1-25E5-41E5-94F8-F13E5E0B934B}">
      <dgm:prSet phldrT="[Text]"/>
      <dgm:spPr/>
      <dgm:t>
        <a:bodyPr/>
        <a:lstStyle/>
        <a:p>
          <a:r>
            <a:rPr lang="en-GB">
              <a:solidFill>
                <a:schemeClr val="accent2"/>
              </a:solidFill>
            </a:rPr>
            <a:t>Juan</a:t>
          </a:r>
          <a:r>
            <a:rPr lang="en-GB"/>
            <a:t> -</a:t>
          </a:r>
          <a:r>
            <a:rPr lang="en-GB">
              <a:solidFill>
                <a:schemeClr val="accent3">
                  <a:lumMod val="75000"/>
                </a:schemeClr>
              </a:solidFill>
            </a:rPr>
            <a:t>Marta</a:t>
          </a:r>
          <a:r>
            <a:rPr lang="en-GB"/>
            <a:t> </a:t>
          </a:r>
        </a:p>
      </dgm:t>
    </dgm:pt>
    <dgm:pt modelId="{67F718ED-A0B3-49FC-B95E-CE2C694D192E}" type="parTrans" cxnId="{8A7B24E4-EB6E-4331-9E0E-2BD9AABFEBF6}">
      <dgm:prSet/>
      <dgm:spPr/>
      <dgm:t>
        <a:bodyPr/>
        <a:lstStyle/>
        <a:p>
          <a:endParaRPr lang="en-GB"/>
        </a:p>
      </dgm:t>
    </dgm:pt>
    <dgm:pt modelId="{EFFC2D2F-6B11-41A0-9ABE-CB3BEFAAED8E}" type="sibTrans" cxnId="{8A7B24E4-EB6E-4331-9E0E-2BD9AABFEBF6}">
      <dgm:prSet/>
      <dgm:spPr/>
      <dgm:t>
        <a:bodyPr/>
        <a:lstStyle/>
        <a:p>
          <a:endParaRPr lang="en-GB"/>
        </a:p>
      </dgm:t>
    </dgm:pt>
    <dgm:pt modelId="{BC4B456D-BC34-42DA-BBE8-55A46EF26EA2}">
      <dgm:prSet phldrT="[Text]"/>
      <dgm:spPr/>
      <dgm:t>
        <a:bodyPr/>
        <a:lstStyle/>
        <a:p>
          <a:r>
            <a:rPr lang="en-GB" dirty="0">
              <a:solidFill>
                <a:schemeClr val="accent3">
                  <a:lumMod val="75000"/>
                </a:schemeClr>
              </a:solidFill>
            </a:rPr>
            <a:t>Ana- </a:t>
          </a:r>
          <a:r>
            <a:rPr lang="en-GB" dirty="0">
              <a:solidFill>
                <a:schemeClr val="accent4">
                  <a:lumMod val="60000"/>
                  <a:lumOff val="40000"/>
                </a:schemeClr>
              </a:solidFill>
            </a:rPr>
            <a:t>Jose</a:t>
          </a:r>
        </a:p>
      </dgm:t>
    </dgm:pt>
    <dgm:pt modelId="{8E81EF31-44F7-4683-AA54-51418E131124}" type="parTrans" cxnId="{7DF66560-4F8F-4667-8FDF-79D752923C73}">
      <dgm:prSet/>
      <dgm:spPr/>
      <dgm:t>
        <a:bodyPr/>
        <a:lstStyle/>
        <a:p>
          <a:endParaRPr lang="en-GB"/>
        </a:p>
      </dgm:t>
    </dgm:pt>
    <dgm:pt modelId="{07601B8C-3FB2-4103-BF65-E83FECBF3AC8}" type="sibTrans" cxnId="{7DF66560-4F8F-4667-8FDF-79D752923C73}">
      <dgm:prSet/>
      <dgm:spPr/>
      <dgm:t>
        <a:bodyPr/>
        <a:lstStyle/>
        <a:p>
          <a:endParaRPr lang="en-GB"/>
        </a:p>
      </dgm:t>
    </dgm:pt>
    <dgm:pt modelId="{41E8E9EF-1C64-4252-8A21-54ACDCEBB9B1}">
      <dgm:prSet phldrT="[Text]"/>
      <dgm:spPr/>
      <dgm:t>
        <a:bodyPr/>
        <a:lstStyle/>
        <a:p>
          <a:r>
            <a:rPr lang="en-GB">
              <a:solidFill>
                <a:schemeClr val="accent3">
                  <a:lumMod val="75000"/>
                </a:schemeClr>
              </a:solidFill>
            </a:rPr>
            <a:t>Pepe</a:t>
          </a:r>
        </a:p>
      </dgm:t>
    </dgm:pt>
    <dgm:pt modelId="{6E63E206-CFB2-42F0-B045-FE4D41B8F88C}" type="parTrans" cxnId="{14190A8A-A85E-487F-A9CD-6A522FE89BCE}">
      <dgm:prSet/>
      <dgm:spPr/>
      <dgm:t>
        <a:bodyPr/>
        <a:lstStyle/>
        <a:p>
          <a:endParaRPr lang="en-GB"/>
        </a:p>
      </dgm:t>
    </dgm:pt>
    <dgm:pt modelId="{0999E647-13AF-471F-93C0-F687415AA758}" type="sibTrans" cxnId="{14190A8A-A85E-487F-A9CD-6A522FE89BCE}">
      <dgm:prSet/>
      <dgm:spPr/>
      <dgm:t>
        <a:bodyPr/>
        <a:lstStyle/>
        <a:p>
          <a:endParaRPr lang="en-GB"/>
        </a:p>
      </dgm:t>
    </dgm:pt>
    <dgm:pt modelId="{BED5D1EC-7499-4DB7-B654-016D731E25EF}">
      <dgm:prSet phldrT="[Text]"/>
      <dgm:spPr/>
      <dgm:t>
        <a:bodyPr/>
        <a:lstStyle/>
        <a:p>
          <a:r>
            <a:rPr lang="en-GB">
              <a:solidFill>
                <a:schemeClr val="accent3">
                  <a:lumMod val="75000"/>
                </a:schemeClr>
              </a:solidFill>
            </a:rPr>
            <a:t>Clara</a:t>
          </a:r>
        </a:p>
      </dgm:t>
    </dgm:pt>
    <dgm:pt modelId="{5914B26C-A1B8-460E-969E-3161455A581A}" type="parTrans" cxnId="{293DCB97-382C-43FA-884C-DF4A50B1BFF1}">
      <dgm:prSet/>
      <dgm:spPr/>
      <dgm:t>
        <a:bodyPr/>
        <a:lstStyle/>
        <a:p>
          <a:endParaRPr lang="en-GB"/>
        </a:p>
      </dgm:t>
    </dgm:pt>
    <dgm:pt modelId="{510CECEE-5C28-43B3-9ED0-FAFCC39DBC7B}" type="sibTrans" cxnId="{293DCB97-382C-43FA-884C-DF4A50B1BFF1}">
      <dgm:prSet/>
      <dgm:spPr/>
      <dgm:t>
        <a:bodyPr/>
        <a:lstStyle/>
        <a:p>
          <a:endParaRPr lang="en-GB"/>
        </a:p>
      </dgm:t>
    </dgm:pt>
    <dgm:pt modelId="{79FDCCD3-539C-4090-B427-DD76F529999F}">
      <dgm:prSet phldrT="[Text]"/>
      <dgm:spPr/>
      <dgm:t>
        <a:bodyPr/>
        <a:lstStyle/>
        <a:p>
          <a:r>
            <a:rPr lang="en-GB">
              <a:solidFill>
                <a:schemeClr val="accent3">
                  <a:lumMod val="75000"/>
                </a:schemeClr>
              </a:solidFill>
            </a:rPr>
            <a:t>Pedro- </a:t>
          </a:r>
          <a:r>
            <a:rPr lang="en-GB">
              <a:solidFill>
                <a:schemeClr val="accent6">
                  <a:lumMod val="75000"/>
                </a:schemeClr>
              </a:solidFill>
            </a:rPr>
            <a:t>Julia</a:t>
          </a:r>
        </a:p>
        <a:p>
          <a:endParaRPr lang="en-GB">
            <a:solidFill>
              <a:schemeClr val="accent3">
                <a:lumMod val="75000"/>
              </a:schemeClr>
            </a:solidFill>
          </a:endParaRPr>
        </a:p>
      </dgm:t>
    </dgm:pt>
    <dgm:pt modelId="{C697D915-01C6-442A-B930-8C03926844BA}" type="parTrans" cxnId="{D06426F9-3982-4B09-8482-2A21401B0FF5}">
      <dgm:prSet/>
      <dgm:spPr/>
      <dgm:t>
        <a:bodyPr/>
        <a:lstStyle/>
        <a:p>
          <a:endParaRPr lang="en-GB"/>
        </a:p>
      </dgm:t>
    </dgm:pt>
    <dgm:pt modelId="{113819CE-C91F-4ED2-8337-270FA3C0D0BC}" type="sibTrans" cxnId="{D06426F9-3982-4B09-8482-2A21401B0FF5}">
      <dgm:prSet/>
      <dgm:spPr/>
      <dgm:t>
        <a:bodyPr/>
        <a:lstStyle/>
        <a:p>
          <a:endParaRPr lang="en-GB"/>
        </a:p>
      </dgm:t>
    </dgm:pt>
    <dgm:pt modelId="{C937FB2E-B983-467D-B554-91314D66B287}">
      <dgm:prSet phldrT="[Text]"/>
      <dgm:spPr/>
      <dgm:t>
        <a:bodyPr/>
        <a:lstStyle/>
        <a:p>
          <a:r>
            <a:rPr lang="en-GB">
              <a:solidFill>
                <a:schemeClr val="accent6"/>
              </a:solidFill>
            </a:rPr>
            <a:t>Sofia</a:t>
          </a:r>
        </a:p>
      </dgm:t>
    </dgm:pt>
    <dgm:pt modelId="{0E45C979-2C02-461B-BB2E-53201BDA9E4C}" type="parTrans" cxnId="{46F21293-AB3F-4CC6-9A93-864ADDE47732}">
      <dgm:prSet/>
      <dgm:spPr/>
      <dgm:t>
        <a:bodyPr/>
        <a:lstStyle/>
        <a:p>
          <a:endParaRPr lang="en-GB"/>
        </a:p>
      </dgm:t>
    </dgm:pt>
    <dgm:pt modelId="{F07841FF-1160-410A-8A9C-62DBAA767546}" type="sibTrans" cxnId="{46F21293-AB3F-4CC6-9A93-864ADDE47732}">
      <dgm:prSet/>
      <dgm:spPr/>
      <dgm:t>
        <a:bodyPr/>
        <a:lstStyle/>
        <a:p>
          <a:endParaRPr lang="en-GB"/>
        </a:p>
      </dgm:t>
    </dgm:pt>
    <dgm:pt modelId="{4ADE6611-B2CB-4BEC-AF4F-208D40EC1917}">
      <dgm:prSet phldrT="[Text]"/>
      <dgm:spPr/>
      <dgm:t>
        <a:bodyPr/>
        <a:lstStyle/>
        <a:p>
          <a:r>
            <a:rPr lang="en-GB" dirty="0" smtClean="0">
              <a:solidFill>
                <a:schemeClr val="accent3">
                  <a:lumMod val="75000"/>
                </a:schemeClr>
              </a:solidFill>
            </a:rPr>
            <a:t>Juana-</a:t>
          </a:r>
          <a:r>
            <a:rPr lang="en-GB" dirty="0" err="1" smtClean="0">
              <a:solidFill>
                <a:schemeClr val="accent4">
                  <a:lumMod val="60000"/>
                  <a:lumOff val="40000"/>
                </a:schemeClr>
              </a:solidFill>
            </a:rPr>
            <a:t>Toño</a:t>
          </a:r>
          <a:endParaRPr lang="en-GB" dirty="0">
            <a:solidFill>
              <a:schemeClr val="accent4">
                <a:lumMod val="60000"/>
                <a:lumOff val="40000"/>
              </a:schemeClr>
            </a:solidFill>
          </a:endParaRPr>
        </a:p>
      </dgm:t>
    </dgm:pt>
    <dgm:pt modelId="{CFDCCE47-840E-4A28-AED5-4F9F6E960526}" type="parTrans" cxnId="{9DCC8153-8F3D-41FA-8921-AAE11B6B555F}">
      <dgm:prSet/>
      <dgm:spPr/>
      <dgm:t>
        <a:bodyPr/>
        <a:lstStyle/>
        <a:p>
          <a:endParaRPr lang="en-GB"/>
        </a:p>
      </dgm:t>
    </dgm:pt>
    <dgm:pt modelId="{FE2DD25C-6B26-413E-894F-7446667A2CD0}" type="sibTrans" cxnId="{9DCC8153-8F3D-41FA-8921-AAE11B6B555F}">
      <dgm:prSet/>
      <dgm:spPr/>
      <dgm:t>
        <a:bodyPr/>
        <a:lstStyle/>
        <a:p>
          <a:endParaRPr lang="en-GB"/>
        </a:p>
      </dgm:t>
    </dgm:pt>
    <dgm:pt modelId="{C8225200-50FE-4C30-8EAA-FD106E3EC7F7}">
      <dgm:prSet phldrT="[Text]"/>
      <dgm:spPr/>
      <dgm:t>
        <a:bodyPr/>
        <a:lstStyle/>
        <a:p>
          <a:r>
            <a:rPr lang="en-GB">
              <a:solidFill>
                <a:schemeClr val="accent3">
                  <a:lumMod val="75000"/>
                </a:schemeClr>
              </a:solidFill>
            </a:rPr>
            <a:t>Manuel</a:t>
          </a:r>
        </a:p>
      </dgm:t>
    </dgm:pt>
    <dgm:pt modelId="{DD61CBEF-9058-4A6E-914B-FF5EDA1B6187}" type="parTrans" cxnId="{942A7EB6-C572-43C1-8709-90F373E2D41D}">
      <dgm:prSet/>
      <dgm:spPr/>
      <dgm:t>
        <a:bodyPr/>
        <a:lstStyle/>
        <a:p>
          <a:endParaRPr lang="en-GB"/>
        </a:p>
      </dgm:t>
    </dgm:pt>
    <dgm:pt modelId="{85D3C494-C75C-42EF-AFC9-97541573C9DE}" type="sibTrans" cxnId="{942A7EB6-C572-43C1-8709-90F373E2D41D}">
      <dgm:prSet/>
      <dgm:spPr/>
      <dgm:t>
        <a:bodyPr/>
        <a:lstStyle/>
        <a:p>
          <a:endParaRPr lang="en-GB"/>
        </a:p>
      </dgm:t>
    </dgm:pt>
    <dgm:pt modelId="{357BAA60-0CBA-476C-B461-938AECB08A56}" type="pres">
      <dgm:prSet presAssocID="{9BA13989-9C4A-4847-ACC4-7AFE6FC3D2E6}" presName="hierChild1" presStyleCnt="0">
        <dgm:presLayoutVars>
          <dgm:chPref val="1"/>
          <dgm:dir/>
          <dgm:animOne val="branch"/>
          <dgm:animLvl val="lvl"/>
          <dgm:resizeHandles/>
        </dgm:presLayoutVars>
      </dgm:prSet>
      <dgm:spPr/>
      <dgm:t>
        <a:bodyPr/>
        <a:lstStyle/>
        <a:p>
          <a:endParaRPr lang="en-GB"/>
        </a:p>
      </dgm:t>
    </dgm:pt>
    <dgm:pt modelId="{711E09F1-3389-4357-B4FA-0177310378A1}" type="pres">
      <dgm:prSet presAssocID="{870952A1-25E5-41E5-94F8-F13E5E0B934B}" presName="hierRoot1" presStyleCnt="0"/>
      <dgm:spPr/>
    </dgm:pt>
    <dgm:pt modelId="{F5A98E94-52E8-47F9-92F8-F86230CB90DA}" type="pres">
      <dgm:prSet presAssocID="{870952A1-25E5-41E5-94F8-F13E5E0B934B}" presName="composite" presStyleCnt="0"/>
      <dgm:spPr/>
    </dgm:pt>
    <dgm:pt modelId="{FC96D2BC-363F-4619-9B11-7173E6D25C4F}" type="pres">
      <dgm:prSet presAssocID="{870952A1-25E5-41E5-94F8-F13E5E0B934B}" presName="background" presStyleLbl="node0" presStyleIdx="0" presStyleCnt="2"/>
      <dgm:spPr/>
    </dgm:pt>
    <dgm:pt modelId="{5B02469F-0E68-4AE6-8510-77F00068BBAE}" type="pres">
      <dgm:prSet presAssocID="{870952A1-25E5-41E5-94F8-F13E5E0B934B}" presName="text" presStyleLbl="fgAcc0" presStyleIdx="0" presStyleCnt="2" custScaleX="216358" custLinFactNeighborX="-29335" custLinFactNeighborY="-31590">
        <dgm:presLayoutVars>
          <dgm:chPref val="3"/>
        </dgm:presLayoutVars>
      </dgm:prSet>
      <dgm:spPr/>
      <dgm:t>
        <a:bodyPr/>
        <a:lstStyle/>
        <a:p>
          <a:endParaRPr lang="en-GB"/>
        </a:p>
      </dgm:t>
    </dgm:pt>
    <dgm:pt modelId="{95B0B19F-C775-4FBC-9182-B07C46B8F3EB}" type="pres">
      <dgm:prSet presAssocID="{870952A1-25E5-41E5-94F8-F13E5E0B934B}" presName="hierChild2" presStyleCnt="0"/>
      <dgm:spPr/>
    </dgm:pt>
    <dgm:pt modelId="{64CA35A5-851D-45A2-ACE1-46D86A475666}" type="pres">
      <dgm:prSet presAssocID="{8E81EF31-44F7-4683-AA54-51418E131124}" presName="Name10" presStyleLbl="parChTrans1D2" presStyleIdx="0" presStyleCnt="3"/>
      <dgm:spPr/>
      <dgm:t>
        <a:bodyPr/>
        <a:lstStyle/>
        <a:p>
          <a:endParaRPr lang="en-GB"/>
        </a:p>
      </dgm:t>
    </dgm:pt>
    <dgm:pt modelId="{304B3A07-62FF-4663-AD8C-B728196D28FE}" type="pres">
      <dgm:prSet presAssocID="{BC4B456D-BC34-42DA-BBE8-55A46EF26EA2}" presName="hierRoot2" presStyleCnt="0"/>
      <dgm:spPr/>
    </dgm:pt>
    <dgm:pt modelId="{910F5EA1-5256-49FA-9BA4-B29596E858BB}" type="pres">
      <dgm:prSet presAssocID="{BC4B456D-BC34-42DA-BBE8-55A46EF26EA2}" presName="composite2" presStyleCnt="0"/>
      <dgm:spPr/>
    </dgm:pt>
    <dgm:pt modelId="{12EAE7BA-76F5-406D-9C89-C91D9C8D1834}" type="pres">
      <dgm:prSet presAssocID="{BC4B456D-BC34-42DA-BBE8-55A46EF26EA2}" presName="background2" presStyleLbl="node2" presStyleIdx="0" presStyleCnt="3"/>
      <dgm:spPr/>
    </dgm:pt>
    <dgm:pt modelId="{FE094EF0-EAB1-46D8-AAB8-C7298D950460}" type="pres">
      <dgm:prSet presAssocID="{BC4B456D-BC34-42DA-BBE8-55A46EF26EA2}" presName="text2" presStyleLbl="fgAcc2" presStyleIdx="0" presStyleCnt="3" custLinFactNeighborX="-33930" custLinFactNeighborY="-12451">
        <dgm:presLayoutVars>
          <dgm:chPref val="3"/>
        </dgm:presLayoutVars>
      </dgm:prSet>
      <dgm:spPr/>
      <dgm:t>
        <a:bodyPr/>
        <a:lstStyle/>
        <a:p>
          <a:endParaRPr lang="en-GB"/>
        </a:p>
      </dgm:t>
    </dgm:pt>
    <dgm:pt modelId="{CBC8AB9F-C91A-42A0-A6EF-A0F936375C6A}" type="pres">
      <dgm:prSet presAssocID="{BC4B456D-BC34-42DA-BBE8-55A46EF26EA2}" presName="hierChild3" presStyleCnt="0"/>
      <dgm:spPr/>
    </dgm:pt>
    <dgm:pt modelId="{E2212F6B-3F4A-4C38-8DBA-C83C7A94550E}" type="pres">
      <dgm:prSet presAssocID="{6E63E206-CFB2-42F0-B045-FE4D41B8F88C}" presName="Name17" presStyleLbl="parChTrans1D3" presStyleIdx="0" presStyleCnt="3"/>
      <dgm:spPr/>
      <dgm:t>
        <a:bodyPr/>
        <a:lstStyle/>
        <a:p>
          <a:endParaRPr lang="en-GB"/>
        </a:p>
      </dgm:t>
    </dgm:pt>
    <dgm:pt modelId="{A9DA4126-CBA8-4DAF-9B33-55218238CFB1}" type="pres">
      <dgm:prSet presAssocID="{41E8E9EF-1C64-4252-8A21-54ACDCEBB9B1}" presName="hierRoot3" presStyleCnt="0"/>
      <dgm:spPr/>
    </dgm:pt>
    <dgm:pt modelId="{AC8393EE-85B4-4199-A452-773BFDF3D73C}" type="pres">
      <dgm:prSet presAssocID="{41E8E9EF-1C64-4252-8A21-54ACDCEBB9B1}" presName="composite3" presStyleCnt="0"/>
      <dgm:spPr/>
    </dgm:pt>
    <dgm:pt modelId="{DAF0904D-6303-4711-843E-A56D03EC4D4E}" type="pres">
      <dgm:prSet presAssocID="{41E8E9EF-1C64-4252-8A21-54ACDCEBB9B1}" presName="background3" presStyleLbl="node3" presStyleIdx="0" presStyleCnt="3"/>
      <dgm:spPr/>
    </dgm:pt>
    <dgm:pt modelId="{6C852924-13B5-462E-B203-807FC89D3883}" type="pres">
      <dgm:prSet presAssocID="{41E8E9EF-1C64-4252-8A21-54ACDCEBB9B1}" presName="text3" presStyleLbl="fgAcc3" presStyleIdx="0" presStyleCnt="3" custScaleX="71167" custScaleY="108579" custLinFactNeighborX="-25685" custLinFactNeighborY="14411">
        <dgm:presLayoutVars>
          <dgm:chPref val="3"/>
        </dgm:presLayoutVars>
      </dgm:prSet>
      <dgm:spPr/>
      <dgm:t>
        <a:bodyPr/>
        <a:lstStyle/>
        <a:p>
          <a:endParaRPr lang="en-GB"/>
        </a:p>
      </dgm:t>
    </dgm:pt>
    <dgm:pt modelId="{7E788F63-9292-4627-B497-B0D69A88DA6C}" type="pres">
      <dgm:prSet presAssocID="{41E8E9EF-1C64-4252-8A21-54ACDCEBB9B1}" presName="hierChild4" presStyleCnt="0"/>
      <dgm:spPr/>
    </dgm:pt>
    <dgm:pt modelId="{882D2F91-BB49-4566-87BA-072CAEC018EF}" type="pres">
      <dgm:prSet presAssocID="{5914B26C-A1B8-460E-969E-3161455A581A}" presName="Name17" presStyleLbl="parChTrans1D3" presStyleIdx="1" presStyleCnt="3"/>
      <dgm:spPr/>
      <dgm:t>
        <a:bodyPr/>
        <a:lstStyle/>
        <a:p>
          <a:endParaRPr lang="en-GB"/>
        </a:p>
      </dgm:t>
    </dgm:pt>
    <dgm:pt modelId="{4DB470EF-0368-41AA-A2A7-9568D0CA7C0B}" type="pres">
      <dgm:prSet presAssocID="{BED5D1EC-7499-4DB7-B654-016D731E25EF}" presName="hierRoot3" presStyleCnt="0"/>
      <dgm:spPr/>
    </dgm:pt>
    <dgm:pt modelId="{E6CB72DE-82F1-454F-BB95-1D38E19F77D8}" type="pres">
      <dgm:prSet presAssocID="{BED5D1EC-7499-4DB7-B654-016D731E25EF}" presName="composite3" presStyleCnt="0"/>
      <dgm:spPr/>
    </dgm:pt>
    <dgm:pt modelId="{0A37B726-C434-4EB4-9A2F-F442AD060F96}" type="pres">
      <dgm:prSet presAssocID="{BED5D1EC-7499-4DB7-B654-016D731E25EF}" presName="background3" presStyleLbl="node3" presStyleIdx="1" presStyleCnt="3"/>
      <dgm:spPr/>
    </dgm:pt>
    <dgm:pt modelId="{4A9C9C8E-E801-4954-B5D7-E9FAFC35FA10}" type="pres">
      <dgm:prSet presAssocID="{BED5D1EC-7499-4DB7-B654-016D731E25EF}" presName="text3" presStyleLbl="fgAcc3" presStyleIdx="1" presStyleCnt="3" custScaleX="70215" custScaleY="94523" custLinFactNeighborX="-2478" custLinFactNeighborY="11824">
        <dgm:presLayoutVars>
          <dgm:chPref val="3"/>
        </dgm:presLayoutVars>
      </dgm:prSet>
      <dgm:spPr/>
      <dgm:t>
        <a:bodyPr/>
        <a:lstStyle/>
        <a:p>
          <a:endParaRPr lang="en-GB"/>
        </a:p>
      </dgm:t>
    </dgm:pt>
    <dgm:pt modelId="{F05893BD-F031-43D0-8766-A765A11BDCFB}" type="pres">
      <dgm:prSet presAssocID="{BED5D1EC-7499-4DB7-B654-016D731E25EF}" presName="hierChild4" presStyleCnt="0"/>
      <dgm:spPr/>
    </dgm:pt>
    <dgm:pt modelId="{7D12531F-18BD-4383-AFAA-111A408DF5C3}" type="pres">
      <dgm:prSet presAssocID="{C697D915-01C6-442A-B930-8C03926844BA}" presName="Name10" presStyleLbl="parChTrans1D2" presStyleIdx="1" presStyleCnt="3"/>
      <dgm:spPr/>
      <dgm:t>
        <a:bodyPr/>
        <a:lstStyle/>
        <a:p>
          <a:endParaRPr lang="en-GB"/>
        </a:p>
      </dgm:t>
    </dgm:pt>
    <dgm:pt modelId="{1086EA1B-A002-4701-82F8-19301673C413}" type="pres">
      <dgm:prSet presAssocID="{79FDCCD3-539C-4090-B427-DD76F529999F}" presName="hierRoot2" presStyleCnt="0"/>
      <dgm:spPr/>
    </dgm:pt>
    <dgm:pt modelId="{482A146A-348E-435E-97BC-33AC66DDE7A1}" type="pres">
      <dgm:prSet presAssocID="{79FDCCD3-539C-4090-B427-DD76F529999F}" presName="composite2" presStyleCnt="0"/>
      <dgm:spPr/>
    </dgm:pt>
    <dgm:pt modelId="{9488BD3F-9E65-4464-A5D1-D793E086EF62}" type="pres">
      <dgm:prSet presAssocID="{79FDCCD3-539C-4090-B427-DD76F529999F}" presName="background2" presStyleLbl="node2" presStyleIdx="1" presStyleCnt="3"/>
      <dgm:spPr/>
      <dgm:t>
        <a:bodyPr/>
        <a:lstStyle/>
        <a:p>
          <a:endParaRPr lang="en-GB"/>
        </a:p>
      </dgm:t>
    </dgm:pt>
    <dgm:pt modelId="{491A1F7E-712D-4E91-AC24-192F8589A092}" type="pres">
      <dgm:prSet presAssocID="{79FDCCD3-539C-4090-B427-DD76F529999F}" presName="text2" presStyleLbl="fgAcc2" presStyleIdx="1" presStyleCnt="3" custScaleY="100001" custLinFactNeighborX="-4887" custLinFactNeighborY="19616">
        <dgm:presLayoutVars>
          <dgm:chPref val="3"/>
        </dgm:presLayoutVars>
      </dgm:prSet>
      <dgm:spPr/>
      <dgm:t>
        <a:bodyPr/>
        <a:lstStyle/>
        <a:p>
          <a:endParaRPr lang="en-GB"/>
        </a:p>
      </dgm:t>
    </dgm:pt>
    <dgm:pt modelId="{C32166C3-0DE6-48B8-AA6F-6737C6FC4658}" type="pres">
      <dgm:prSet presAssocID="{79FDCCD3-539C-4090-B427-DD76F529999F}" presName="hierChild3" presStyleCnt="0"/>
      <dgm:spPr/>
    </dgm:pt>
    <dgm:pt modelId="{3CFFEA12-0231-4D1E-875A-56F0A9BF319C}" type="pres">
      <dgm:prSet presAssocID="{0E45C979-2C02-461B-BB2E-53201BDA9E4C}" presName="Name17" presStyleLbl="parChTrans1D3" presStyleIdx="2" presStyleCnt="3"/>
      <dgm:spPr/>
      <dgm:t>
        <a:bodyPr/>
        <a:lstStyle/>
        <a:p>
          <a:endParaRPr lang="en-GB"/>
        </a:p>
      </dgm:t>
    </dgm:pt>
    <dgm:pt modelId="{DACF6ECB-2E9D-407B-863D-201F6C39D59F}" type="pres">
      <dgm:prSet presAssocID="{C937FB2E-B983-467D-B554-91314D66B287}" presName="hierRoot3" presStyleCnt="0"/>
      <dgm:spPr/>
    </dgm:pt>
    <dgm:pt modelId="{E905A7BC-A910-4E58-B506-827079DA4AB7}" type="pres">
      <dgm:prSet presAssocID="{C937FB2E-B983-467D-B554-91314D66B287}" presName="composite3" presStyleCnt="0"/>
      <dgm:spPr/>
    </dgm:pt>
    <dgm:pt modelId="{1A85070F-D2D2-4EBB-A2AC-5FBA3439D4DF}" type="pres">
      <dgm:prSet presAssocID="{C937FB2E-B983-467D-B554-91314D66B287}" presName="background3" presStyleLbl="node3" presStyleIdx="2" presStyleCnt="3"/>
      <dgm:spPr/>
      <dgm:t>
        <a:bodyPr/>
        <a:lstStyle/>
        <a:p>
          <a:endParaRPr lang="en-GB"/>
        </a:p>
      </dgm:t>
    </dgm:pt>
    <dgm:pt modelId="{3CF8B82C-6021-4613-8B38-597037C596D8}" type="pres">
      <dgm:prSet presAssocID="{C937FB2E-B983-467D-B554-91314D66B287}" presName="text3" presStyleLbl="fgAcc3" presStyleIdx="2" presStyleCnt="3" custLinFactNeighborX="-43" custLinFactNeighborY="17322">
        <dgm:presLayoutVars>
          <dgm:chPref val="3"/>
        </dgm:presLayoutVars>
      </dgm:prSet>
      <dgm:spPr/>
      <dgm:t>
        <a:bodyPr/>
        <a:lstStyle/>
        <a:p>
          <a:endParaRPr lang="en-GB"/>
        </a:p>
      </dgm:t>
    </dgm:pt>
    <dgm:pt modelId="{BAE1266F-BAAF-4830-9AA1-EC2D833F8C1B}" type="pres">
      <dgm:prSet presAssocID="{C937FB2E-B983-467D-B554-91314D66B287}" presName="hierChild4" presStyleCnt="0"/>
      <dgm:spPr/>
    </dgm:pt>
    <dgm:pt modelId="{170C8935-B93A-4871-81DE-AB0E617CED30}" type="pres">
      <dgm:prSet presAssocID="{CFDCCE47-840E-4A28-AED5-4F9F6E960526}" presName="Name10" presStyleLbl="parChTrans1D2" presStyleIdx="2" presStyleCnt="3"/>
      <dgm:spPr/>
      <dgm:t>
        <a:bodyPr/>
        <a:lstStyle/>
        <a:p>
          <a:endParaRPr lang="en-GB"/>
        </a:p>
      </dgm:t>
    </dgm:pt>
    <dgm:pt modelId="{6A5EACC7-C75A-4C4C-96B3-95582F75FC79}" type="pres">
      <dgm:prSet presAssocID="{4ADE6611-B2CB-4BEC-AF4F-208D40EC1917}" presName="hierRoot2" presStyleCnt="0"/>
      <dgm:spPr/>
    </dgm:pt>
    <dgm:pt modelId="{3CF51BE2-BC32-4A22-80BD-B33C66ABF9AB}" type="pres">
      <dgm:prSet presAssocID="{4ADE6611-B2CB-4BEC-AF4F-208D40EC1917}" presName="composite2" presStyleCnt="0"/>
      <dgm:spPr/>
    </dgm:pt>
    <dgm:pt modelId="{BF9C409C-41BF-402F-87E3-0D4ED0FF8F43}" type="pres">
      <dgm:prSet presAssocID="{4ADE6611-B2CB-4BEC-AF4F-208D40EC1917}" presName="background2" presStyleLbl="node2" presStyleIdx="2" presStyleCnt="3"/>
      <dgm:spPr/>
    </dgm:pt>
    <dgm:pt modelId="{F76B77AE-E8C2-43C7-8CCC-400BE4AD0302}" type="pres">
      <dgm:prSet presAssocID="{4ADE6611-B2CB-4BEC-AF4F-208D40EC1917}" presName="text2" presStyleLbl="fgAcc2" presStyleIdx="2" presStyleCnt="3" custScaleY="100001" custLinFactNeighborX="25282" custLinFactNeighborY="-11877">
        <dgm:presLayoutVars>
          <dgm:chPref val="3"/>
        </dgm:presLayoutVars>
      </dgm:prSet>
      <dgm:spPr/>
      <dgm:t>
        <a:bodyPr/>
        <a:lstStyle/>
        <a:p>
          <a:endParaRPr lang="en-GB"/>
        </a:p>
      </dgm:t>
    </dgm:pt>
    <dgm:pt modelId="{054B698A-84EB-456F-A847-D20856F4C187}" type="pres">
      <dgm:prSet presAssocID="{4ADE6611-B2CB-4BEC-AF4F-208D40EC1917}" presName="hierChild3" presStyleCnt="0"/>
      <dgm:spPr/>
    </dgm:pt>
    <dgm:pt modelId="{07172218-682C-4DEB-8AFF-BE5FC17DF94A}" type="pres">
      <dgm:prSet presAssocID="{C8225200-50FE-4C30-8EAA-FD106E3EC7F7}" presName="hierRoot1" presStyleCnt="0"/>
      <dgm:spPr/>
    </dgm:pt>
    <dgm:pt modelId="{FD50C680-B0EB-4A77-890E-62BAD5B5F06A}" type="pres">
      <dgm:prSet presAssocID="{C8225200-50FE-4C30-8EAA-FD106E3EC7F7}" presName="composite" presStyleCnt="0"/>
      <dgm:spPr/>
    </dgm:pt>
    <dgm:pt modelId="{05C7339D-6584-48B9-BFFA-23D01E369CBD}" type="pres">
      <dgm:prSet presAssocID="{C8225200-50FE-4C30-8EAA-FD106E3EC7F7}" presName="background" presStyleLbl="node0" presStyleIdx="1" presStyleCnt="2"/>
      <dgm:spPr/>
    </dgm:pt>
    <dgm:pt modelId="{4C8884C5-B467-4A13-90AF-CEDB2AA7740B}" type="pres">
      <dgm:prSet presAssocID="{C8225200-50FE-4C30-8EAA-FD106E3EC7F7}" presName="text" presStyleLbl="fgAcc0" presStyleIdx="1" presStyleCnt="2" custLinFactY="103425" custLinFactNeighborX="68" custLinFactNeighborY="200000">
        <dgm:presLayoutVars>
          <dgm:chPref val="3"/>
        </dgm:presLayoutVars>
      </dgm:prSet>
      <dgm:spPr/>
      <dgm:t>
        <a:bodyPr/>
        <a:lstStyle/>
        <a:p>
          <a:endParaRPr lang="en-GB"/>
        </a:p>
      </dgm:t>
    </dgm:pt>
    <dgm:pt modelId="{636DFA25-1B26-4EE0-9DFF-2E4EEB003080}" type="pres">
      <dgm:prSet presAssocID="{C8225200-50FE-4C30-8EAA-FD106E3EC7F7}" presName="hierChild2" presStyleCnt="0"/>
      <dgm:spPr/>
    </dgm:pt>
  </dgm:ptLst>
  <dgm:cxnLst>
    <dgm:cxn modelId="{BCBDA814-C233-4D3F-994E-E5242F8C16FA}" type="presOf" srcId="{79FDCCD3-539C-4090-B427-DD76F529999F}" destId="{491A1F7E-712D-4E91-AC24-192F8589A092}" srcOrd="0" destOrd="0" presId="urn:microsoft.com/office/officeart/2005/8/layout/hierarchy1"/>
    <dgm:cxn modelId="{A53C1905-BF05-42AC-B9E1-0492D3968DB3}" type="presOf" srcId="{CFDCCE47-840E-4A28-AED5-4F9F6E960526}" destId="{170C8935-B93A-4871-81DE-AB0E617CED30}" srcOrd="0" destOrd="0" presId="urn:microsoft.com/office/officeart/2005/8/layout/hierarchy1"/>
    <dgm:cxn modelId="{18970645-1A9D-444C-94EA-E3862321B594}" type="presOf" srcId="{870952A1-25E5-41E5-94F8-F13E5E0B934B}" destId="{5B02469F-0E68-4AE6-8510-77F00068BBAE}" srcOrd="0" destOrd="0" presId="urn:microsoft.com/office/officeart/2005/8/layout/hierarchy1"/>
    <dgm:cxn modelId="{CA1B6A02-31A2-4197-B22B-A9E08128BBA7}" type="presOf" srcId="{C8225200-50FE-4C30-8EAA-FD106E3EC7F7}" destId="{4C8884C5-B467-4A13-90AF-CEDB2AA7740B}" srcOrd="0" destOrd="0" presId="urn:microsoft.com/office/officeart/2005/8/layout/hierarchy1"/>
    <dgm:cxn modelId="{11A0FF83-BCCB-4F79-AB91-359EB0745DA7}" type="presOf" srcId="{8E81EF31-44F7-4683-AA54-51418E131124}" destId="{64CA35A5-851D-45A2-ACE1-46D86A475666}" srcOrd="0" destOrd="0" presId="urn:microsoft.com/office/officeart/2005/8/layout/hierarchy1"/>
    <dgm:cxn modelId="{8A7B24E4-EB6E-4331-9E0E-2BD9AABFEBF6}" srcId="{9BA13989-9C4A-4847-ACC4-7AFE6FC3D2E6}" destId="{870952A1-25E5-41E5-94F8-F13E5E0B934B}" srcOrd="0" destOrd="0" parTransId="{67F718ED-A0B3-49FC-B95E-CE2C694D192E}" sibTransId="{EFFC2D2F-6B11-41A0-9ABE-CB3BEFAAED8E}"/>
    <dgm:cxn modelId="{8F0AC975-2B5F-4C09-9EF4-9C48F0F2DEA5}" type="presOf" srcId="{9BA13989-9C4A-4847-ACC4-7AFE6FC3D2E6}" destId="{357BAA60-0CBA-476C-B461-938AECB08A56}" srcOrd="0" destOrd="0" presId="urn:microsoft.com/office/officeart/2005/8/layout/hierarchy1"/>
    <dgm:cxn modelId="{293DCB97-382C-43FA-884C-DF4A50B1BFF1}" srcId="{BC4B456D-BC34-42DA-BBE8-55A46EF26EA2}" destId="{BED5D1EC-7499-4DB7-B654-016D731E25EF}" srcOrd="1" destOrd="0" parTransId="{5914B26C-A1B8-460E-969E-3161455A581A}" sibTransId="{510CECEE-5C28-43B3-9ED0-FAFCC39DBC7B}"/>
    <dgm:cxn modelId="{999FB919-7FFD-40EC-901A-7766A0439C43}" type="presOf" srcId="{6E63E206-CFB2-42F0-B045-FE4D41B8F88C}" destId="{E2212F6B-3F4A-4C38-8DBA-C83C7A94550E}" srcOrd="0" destOrd="0" presId="urn:microsoft.com/office/officeart/2005/8/layout/hierarchy1"/>
    <dgm:cxn modelId="{69200A13-A532-4753-9D18-251DA95147CB}" type="presOf" srcId="{BC4B456D-BC34-42DA-BBE8-55A46EF26EA2}" destId="{FE094EF0-EAB1-46D8-AAB8-C7298D950460}" srcOrd="0" destOrd="0" presId="urn:microsoft.com/office/officeart/2005/8/layout/hierarchy1"/>
    <dgm:cxn modelId="{942A7EB6-C572-43C1-8709-90F373E2D41D}" srcId="{9BA13989-9C4A-4847-ACC4-7AFE6FC3D2E6}" destId="{C8225200-50FE-4C30-8EAA-FD106E3EC7F7}" srcOrd="1" destOrd="0" parTransId="{DD61CBEF-9058-4A6E-914B-FF5EDA1B6187}" sibTransId="{85D3C494-C75C-42EF-AFC9-97541573C9DE}"/>
    <dgm:cxn modelId="{D06426F9-3982-4B09-8482-2A21401B0FF5}" srcId="{870952A1-25E5-41E5-94F8-F13E5E0B934B}" destId="{79FDCCD3-539C-4090-B427-DD76F529999F}" srcOrd="1" destOrd="0" parTransId="{C697D915-01C6-442A-B930-8C03926844BA}" sibTransId="{113819CE-C91F-4ED2-8337-270FA3C0D0BC}"/>
    <dgm:cxn modelId="{07323B9E-E3A6-4E96-AFDC-AD6F5559A7C3}" type="presOf" srcId="{C937FB2E-B983-467D-B554-91314D66B287}" destId="{3CF8B82C-6021-4613-8B38-597037C596D8}" srcOrd="0" destOrd="0" presId="urn:microsoft.com/office/officeart/2005/8/layout/hierarchy1"/>
    <dgm:cxn modelId="{9DCC8153-8F3D-41FA-8921-AAE11B6B555F}" srcId="{870952A1-25E5-41E5-94F8-F13E5E0B934B}" destId="{4ADE6611-B2CB-4BEC-AF4F-208D40EC1917}" srcOrd="2" destOrd="0" parTransId="{CFDCCE47-840E-4A28-AED5-4F9F6E960526}" sibTransId="{FE2DD25C-6B26-413E-894F-7446667A2CD0}"/>
    <dgm:cxn modelId="{B8D2C0B4-01DC-40F8-AA4F-30C7EF482C5E}" type="presOf" srcId="{C697D915-01C6-442A-B930-8C03926844BA}" destId="{7D12531F-18BD-4383-AFAA-111A408DF5C3}" srcOrd="0" destOrd="0" presId="urn:microsoft.com/office/officeart/2005/8/layout/hierarchy1"/>
    <dgm:cxn modelId="{7DF66560-4F8F-4667-8FDF-79D752923C73}" srcId="{870952A1-25E5-41E5-94F8-F13E5E0B934B}" destId="{BC4B456D-BC34-42DA-BBE8-55A46EF26EA2}" srcOrd="0" destOrd="0" parTransId="{8E81EF31-44F7-4683-AA54-51418E131124}" sibTransId="{07601B8C-3FB2-4103-BF65-E83FECBF3AC8}"/>
    <dgm:cxn modelId="{0243B871-128F-475A-AEB6-21612B40F6F8}" type="presOf" srcId="{41E8E9EF-1C64-4252-8A21-54ACDCEBB9B1}" destId="{6C852924-13B5-462E-B203-807FC89D3883}" srcOrd="0" destOrd="0" presId="urn:microsoft.com/office/officeart/2005/8/layout/hierarchy1"/>
    <dgm:cxn modelId="{6C2EF48F-FFB5-47EA-A6C7-286D39FBCAD3}" type="presOf" srcId="{BED5D1EC-7499-4DB7-B654-016D731E25EF}" destId="{4A9C9C8E-E801-4954-B5D7-E9FAFC35FA10}" srcOrd="0" destOrd="0" presId="urn:microsoft.com/office/officeart/2005/8/layout/hierarchy1"/>
    <dgm:cxn modelId="{46F21293-AB3F-4CC6-9A93-864ADDE47732}" srcId="{79FDCCD3-539C-4090-B427-DD76F529999F}" destId="{C937FB2E-B983-467D-B554-91314D66B287}" srcOrd="0" destOrd="0" parTransId="{0E45C979-2C02-461B-BB2E-53201BDA9E4C}" sibTransId="{F07841FF-1160-410A-8A9C-62DBAA767546}"/>
    <dgm:cxn modelId="{5D487815-5810-4443-9179-4245CB0BE4AC}" type="presOf" srcId="{0E45C979-2C02-461B-BB2E-53201BDA9E4C}" destId="{3CFFEA12-0231-4D1E-875A-56F0A9BF319C}" srcOrd="0" destOrd="0" presId="urn:microsoft.com/office/officeart/2005/8/layout/hierarchy1"/>
    <dgm:cxn modelId="{66CAFA86-7786-4DE5-9281-408C2FD95767}" type="presOf" srcId="{5914B26C-A1B8-460E-969E-3161455A581A}" destId="{882D2F91-BB49-4566-87BA-072CAEC018EF}" srcOrd="0" destOrd="0" presId="urn:microsoft.com/office/officeart/2005/8/layout/hierarchy1"/>
    <dgm:cxn modelId="{14190A8A-A85E-487F-A9CD-6A522FE89BCE}" srcId="{BC4B456D-BC34-42DA-BBE8-55A46EF26EA2}" destId="{41E8E9EF-1C64-4252-8A21-54ACDCEBB9B1}" srcOrd="0" destOrd="0" parTransId="{6E63E206-CFB2-42F0-B045-FE4D41B8F88C}" sibTransId="{0999E647-13AF-471F-93C0-F687415AA758}"/>
    <dgm:cxn modelId="{BA9FA3F4-2A14-4C95-94CA-E400F5DEA237}" type="presOf" srcId="{4ADE6611-B2CB-4BEC-AF4F-208D40EC1917}" destId="{F76B77AE-E8C2-43C7-8CCC-400BE4AD0302}" srcOrd="0" destOrd="0" presId="urn:microsoft.com/office/officeart/2005/8/layout/hierarchy1"/>
    <dgm:cxn modelId="{4B3F85D9-98BF-4B13-AAF1-868FD6C0234D}" type="presParOf" srcId="{357BAA60-0CBA-476C-B461-938AECB08A56}" destId="{711E09F1-3389-4357-B4FA-0177310378A1}" srcOrd="0" destOrd="0" presId="urn:microsoft.com/office/officeart/2005/8/layout/hierarchy1"/>
    <dgm:cxn modelId="{D64868FC-22D4-4F72-8FCB-ECEB61810D8A}" type="presParOf" srcId="{711E09F1-3389-4357-B4FA-0177310378A1}" destId="{F5A98E94-52E8-47F9-92F8-F86230CB90DA}" srcOrd="0" destOrd="0" presId="urn:microsoft.com/office/officeart/2005/8/layout/hierarchy1"/>
    <dgm:cxn modelId="{ED7BEE9E-7EB2-4FF1-A61F-88384F4B0E88}" type="presParOf" srcId="{F5A98E94-52E8-47F9-92F8-F86230CB90DA}" destId="{FC96D2BC-363F-4619-9B11-7173E6D25C4F}" srcOrd="0" destOrd="0" presId="urn:microsoft.com/office/officeart/2005/8/layout/hierarchy1"/>
    <dgm:cxn modelId="{D00D5216-8DA2-4FE4-BD70-59E0ABA3D8E5}" type="presParOf" srcId="{F5A98E94-52E8-47F9-92F8-F86230CB90DA}" destId="{5B02469F-0E68-4AE6-8510-77F00068BBAE}" srcOrd="1" destOrd="0" presId="urn:microsoft.com/office/officeart/2005/8/layout/hierarchy1"/>
    <dgm:cxn modelId="{222EBBD4-755E-4302-A7EC-542C743EF312}" type="presParOf" srcId="{711E09F1-3389-4357-B4FA-0177310378A1}" destId="{95B0B19F-C775-4FBC-9182-B07C46B8F3EB}" srcOrd="1" destOrd="0" presId="urn:microsoft.com/office/officeart/2005/8/layout/hierarchy1"/>
    <dgm:cxn modelId="{1AE6781F-AEC5-487E-8416-5BECBC1CD3C8}" type="presParOf" srcId="{95B0B19F-C775-4FBC-9182-B07C46B8F3EB}" destId="{64CA35A5-851D-45A2-ACE1-46D86A475666}" srcOrd="0" destOrd="0" presId="urn:microsoft.com/office/officeart/2005/8/layout/hierarchy1"/>
    <dgm:cxn modelId="{6079C1F8-EA02-40F1-83D0-79768200EB68}" type="presParOf" srcId="{95B0B19F-C775-4FBC-9182-B07C46B8F3EB}" destId="{304B3A07-62FF-4663-AD8C-B728196D28FE}" srcOrd="1" destOrd="0" presId="urn:microsoft.com/office/officeart/2005/8/layout/hierarchy1"/>
    <dgm:cxn modelId="{AF47393B-457E-4BA0-8FE9-77B6499276C3}" type="presParOf" srcId="{304B3A07-62FF-4663-AD8C-B728196D28FE}" destId="{910F5EA1-5256-49FA-9BA4-B29596E858BB}" srcOrd="0" destOrd="0" presId="urn:microsoft.com/office/officeart/2005/8/layout/hierarchy1"/>
    <dgm:cxn modelId="{D301BEEE-5152-4A64-8F99-B7FC4F29BFB9}" type="presParOf" srcId="{910F5EA1-5256-49FA-9BA4-B29596E858BB}" destId="{12EAE7BA-76F5-406D-9C89-C91D9C8D1834}" srcOrd="0" destOrd="0" presId="urn:microsoft.com/office/officeart/2005/8/layout/hierarchy1"/>
    <dgm:cxn modelId="{52F47EC6-D4E1-43EF-BBFF-7422445C854D}" type="presParOf" srcId="{910F5EA1-5256-49FA-9BA4-B29596E858BB}" destId="{FE094EF0-EAB1-46D8-AAB8-C7298D950460}" srcOrd="1" destOrd="0" presId="urn:microsoft.com/office/officeart/2005/8/layout/hierarchy1"/>
    <dgm:cxn modelId="{205E17FE-B5E1-4F0D-A743-398C72F69923}" type="presParOf" srcId="{304B3A07-62FF-4663-AD8C-B728196D28FE}" destId="{CBC8AB9F-C91A-42A0-A6EF-A0F936375C6A}" srcOrd="1" destOrd="0" presId="urn:microsoft.com/office/officeart/2005/8/layout/hierarchy1"/>
    <dgm:cxn modelId="{BE56F9A9-9C78-48AB-8537-BD56BD9A5D61}" type="presParOf" srcId="{CBC8AB9F-C91A-42A0-A6EF-A0F936375C6A}" destId="{E2212F6B-3F4A-4C38-8DBA-C83C7A94550E}" srcOrd="0" destOrd="0" presId="urn:microsoft.com/office/officeart/2005/8/layout/hierarchy1"/>
    <dgm:cxn modelId="{FCA6DAEC-C81D-405B-B6D1-5C1C1F62FB67}" type="presParOf" srcId="{CBC8AB9F-C91A-42A0-A6EF-A0F936375C6A}" destId="{A9DA4126-CBA8-4DAF-9B33-55218238CFB1}" srcOrd="1" destOrd="0" presId="urn:microsoft.com/office/officeart/2005/8/layout/hierarchy1"/>
    <dgm:cxn modelId="{18CFD323-42E0-445C-AEDE-5E4381484312}" type="presParOf" srcId="{A9DA4126-CBA8-4DAF-9B33-55218238CFB1}" destId="{AC8393EE-85B4-4199-A452-773BFDF3D73C}" srcOrd="0" destOrd="0" presId="urn:microsoft.com/office/officeart/2005/8/layout/hierarchy1"/>
    <dgm:cxn modelId="{47B3F9D9-2F8D-47F3-95EB-5D9319A4C2D2}" type="presParOf" srcId="{AC8393EE-85B4-4199-A452-773BFDF3D73C}" destId="{DAF0904D-6303-4711-843E-A56D03EC4D4E}" srcOrd="0" destOrd="0" presId="urn:microsoft.com/office/officeart/2005/8/layout/hierarchy1"/>
    <dgm:cxn modelId="{DBC47709-5E8A-475F-9465-0F2D790424BA}" type="presParOf" srcId="{AC8393EE-85B4-4199-A452-773BFDF3D73C}" destId="{6C852924-13B5-462E-B203-807FC89D3883}" srcOrd="1" destOrd="0" presId="urn:microsoft.com/office/officeart/2005/8/layout/hierarchy1"/>
    <dgm:cxn modelId="{93DB07F0-042C-4DBA-87E1-A3B44E6CDCB9}" type="presParOf" srcId="{A9DA4126-CBA8-4DAF-9B33-55218238CFB1}" destId="{7E788F63-9292-4627-B497-B0D69A88DA6C}" srcOrd="1" destOrd="0" presId="urn:microsoft.com/office/officeart/2005/8/layout/hierarchy1"/>
    <dgm:cxn modelId="{62C71DA1-A0EF-45AF-9561-8D02C0812C24}" type="presParOf" srcId="{CBC8AB9F-C91A-42A0-A6EF-A0F936375C6A}" destId="{882D2F91-BB49-4566-87BA-072CAEC018EF}" srcOrd="2" destOrd="0" presId="urn:microsoft.com/office/officeart/2005/8/layout/hierarchy1"/>
    <dgm:cxn modelId="{057DD28D-DF85-403E-8023-EA5911065141}" type="presParOf" srcId="{CBC8AB9F-C91A-42A0-A6EF-A0F936375C6A}" destId="{4DB470EF-0368-41AA-A2A7-9568D0CA7C0B}" srcOrd="3" destOrd="0" presId="urn:microsoft.com/office/officeart/2005/8/layout/hierarchy1"/>
    <dgm:cxn modelId="{CC62BAF9-2485-44FF-8BE1-71A4E0E88485}" type="presParOf" srcId="{4DB470EF-0368-41AA-A2A7-9568D0CA7C0B}" destId="{E6CB72DE-82F1-454F-BB95-1D38E19F77D8}" srcOrd="0" destOrd="0" presId="urn:microsoft.com/office/officeart/2005/8/layout/hierarchy1"/>
    <dgm:cxn modelId="{48B01A86-5559-45CE-B506-4A6BF9EB0C55}" type="presParOf" srcId="{E6CB72DE-82F1-454F-BB95-1D38E19F77D8}" destId="{0A37B726-C434-4EB4-9A2F-F442AD060F96}" srcOrd="0" destOrd="0" presId="urn:microsoft.com/office/officeart/2005/8/layout/hierarchy1"/>
    <dgm:cxn modelId="{4AD99C76-BD95-48BF-8EA2-D533E40E79E5}" type="presParOf" srcId="{E6CB72DE-82F1-454F-BB95-1D38E19F77D8}" destId="{4A9C9C8E-E801-4954-B5D7-E9FAFC35FA10}" srcOrd="1" destOrd="0" presId="urn:microsoft.com/office/officeart/2005/8/layout/hierarchy1"/>
    <dgm:cxn modelId="{BD602885-FF50-47B4-AC7D-27C969BD24D4}" type="presParOf" srcId="{4DB470EF-0368-41AA-A2A7-9568D0CA7C0B}" destId="{F05893BD-F031-43D0-8766-A765A11BDCFB}" srcOrd="1" destOrd="0" presId="urn:microsoft.com/office/officeart/2005/8/layout/hierarchy1"/>
    <dgm:cxn modelId="{B684791C-FEB9-4857-8171-EBAEDAF8E7EF}" type="presParOf" srcId="{95B0B19F-C775-4FBC-9182-B07C46B8F3EB}" destId="{7D12531F-18BD-4383-AFAA-111A408DF5C3}" srcOrd="2" destOrd="0" presId="urn:microsoft.com/office/officeart/2005/8/layout/hierarchy1"/>
    <dgm:cxn modelId="{DC4B8499-81D2-4310-ADEB-DFDEC2411D59}" type="presParOf" srcId="{95B0B19F-C775-4FBC-9182-B07C46B8F3EB}" destId="{1086EA1B-A002-4701-82F8-19301673C413}" srcOrd="3" destOrd="0" presId="urn:microsoft.com/office/officeart/2005/8/layout/hierarchy1"/>
    <dgm:cxn modelId="{683453F2-1165-4D57-A6BA-9C8F06F4D4E1}" type="presParOf" srcId="{1086EA1B-A002-4701-82F8-19301673C413}" destId="{482A146A-348E-435E-97BC-33AC66DDE7A1}" srcOrd="0" destOrd="0" presId="urn:microsoft.com/office/officeart/2005/8/layout/hierarchy1"/>
    <dgm:cxn modelId="{83EEDF88-2238-4C58-A4A0-8096C70FF518}" type="presParOf" srcId="{482A146A-348E-435E-97BC-33AC66DDE7A1}" destId="{9488BD3F-9E65-4464-A5D1-D793E086EF62}" srcOrd="0" destOrd="0" presId="urn:microsoft.com/office/officeart/2005/8/layout/hierarchy1"/>
    <dgm:cxn modelId="{491BE72B-0AC4-4298-B1ED-2F976A6C52F4}" type="presParOf" srcId="{482A146A-348E-435E-97BC-33AC66DDE7A1}" destId="{491A1F7E-712D-4E91-AC24-192F8589A092}" srcOrd="1" destOrd="0" presId="urn:microsoft.com/office/officeart/2005/8/layout/hierarchy1"/>
    <dgm:cxn modelId="{62A6D211-790D-4950-BDDD-1DF99B140747}" type="presParOf" srcId="{1086EA1B-A002-4701-82F8-19301673C413}" destId="{C32166C3-0DE6-48B8-AA6F-6737C6FC4658}" srcOrd="1" destOrd="0" presId="urn:microsoft.com/office/officeart/2005/8/layout/hierarchy1"/>
    <dgm:cxn modelId="{9EDE5486-8D10-46AA-8269-43BF932CD677}" type="presParOf" srcId="{C32166C3-0DE6-48B8-AA6F-6737C6FC4658}" destId="{3CFFEA12-0231-4D1E-875A-56F0A9BF319C}" srcOrd="0" destOrd="0" presId="urn:microsoft.com/office/officeart/2005/8/layout/hierarchy1"/>
    <dgm:cxn modelId="{218A32E9-AD19-44DB-8C0F-92056F46C0E5}" type="presParOf" srcId="{C32166C3-0DE6-48B8-AA6F-6737C6FC4658}" destId="{DACF6ECB-2E9D-407B-863D-201F6C39D59F}" srcOrd="1" destOrd="0" presId="urn:microsoft.com/office/officeart/2005/8/layout/hierarchy1"/>
    <dgm:cxn modelId="{7B36BA48-1469-47BC-A0DB-50528CD29216}" type="presParOf" srcId="{DACF6ECB-2E9D-407B-863D-201F6C39D59F}" destId="{E905A7BC-A910-4E58-B506-827079DA4AB7}" srcOrd="0" destOrd="0" presId="urn:microsoft.com/office/officeart/2005/8/layout/hierarchy1"/>
    <dgm:cxn modelId="{E659A55A-7792-47CF-B976-BE81608B06A9}" type="presParOf" srcId="{E905A7BC-A910-4E58-B506-827079DA4AB7}" destId="{1A85070F-D2D2-4EBB-A2AC-5FBA3439D4DF}" srcOrd="0" destOrd="0" presId="urn:microsoft.com/office/officeart/2005/8/layout/hierarchy1"/>
    <dgm:cxn modelId="{CA8A7A5F-D769-4E79-BDF8-65F5E278DAC4}" type="presParOf" srcId="{E905A7BC-A910-4E58-B506-827079DA4AB7}" destId="{3CF8B82C-6021-4613-8B38-597037C596D8}" srcOrd="1" destOrd="0" presId="urn:microsoft.com/office/officeart/2005/8/layout/hierarchy1"/>
    <dgm:cxn modelId="{3487A5F4-AAF7-40C0-8778-75224178042E}" type="presParOf" srcId="{DACF6ECB-2E9D-407B-863D-201F6C39D59F}" destId="{BAE1266F-BAAF-4830-9AA1-EC2D833F8C1B}" srcOrd="1" destOrd="0" presId="urn:microsoft.com/office/officeart/2005/8/layout/hierarchy1"/>
    <dgm:cxn modelId="{027913C1-0D6E-430A-84B7-77389812FE27}" type="presParOf" srcId="{95B0B19F-C775-4FBC-9182-B07C46B8F3EB}" destId="{170C8935-B93A-4871-81DE-AB0E617CED30}" srcOrd="4" destOrd="0" presId="urn:microsoft.com/office/officeart/2005/8/layout/hierarchy1"/>
    <dgm:cxn modelId="{0657F74F-D3B5-4F28-9CD0-F64757AA24A0}" type="presParOf" srcId="{95B0B19F-C775-4FBC-9182-B07C46B8F3EB}" destId="{6A5EACC7-C75A-4C4C-96B3-95582F75FC79}" srcOrd="5" destOrd="0" presId="urn:microsoft.com/office/officeart/2005/8/layout/hierarchy1"/>
    <dgm:cxn modelId="{89BFB962-EF59-40EB-8AC4-0EDF413833C1}" type="presParOf" srcId="{6A5EACC7-C75A-4C4C-96B3-95582F75FC79}" destId="{3CF51BE2-BC32-4A22-80BD-B33C66ABF9AB}" srcOrd="0" destOrd="0" presId="urn:microsoft.com/office/officeart/2005/8/layout/hierarchy1"/>
    <dgm:cxn modelId="{64E1C0FD-DE34-4194-AEE1-22165FF16EFB}" type="presParOf" srcId="{3CF51BE2-BC32-4A22-80BD-B33C66ABF9AB}" destId="{BF9C409C-41BF-402F-87E3-0D4ED0FF8F43}" srcOrd="0" destOrd="0" presId="urn:microsoft.com/office/officeart/2005/8/layout/hierarchy1"/>
    <dgm:cxn modelId="{057F85E3-72E5-4550-BF94-91D3ED1CF2C8}" type="presParOf" srcId="{3CF51BE2-BC32-4A22-80BD-B33C66ABF9AB}" destId="{F76B77AE-E8C2-43C7-8CCC-400BE4AD0302}" srcOrd="1" destOrd="0" presId="urn:microsoft.com/office/officeart/2005/8/layout/hierarchy1"/>
    <dgm:cxn modelId="{2BD9F398-8628-4706-95B9-BB364E6CB775}" type="presParOf" srcId="{6A5EACC7-C75A-4C4C-96B3-95582F75FC79}" destId="{054B698A-84EB-456F-A847-D20856F4C187}" srcOrd="1" destOrd="0" presId="urn:microsoft.com/office/officeart/2005/8/layout/hierarchy1"/>
    <dgm:cxn modelId="{F56FCDB9-0624-4457-8299-7C05F443A26B}" type="presParOf" srcId="{357BAA60-0CBA-476C-B461-938AECB08A56}" destId="{07172218-682C-4DEB-8AFF-BE5FC17DF94A}" srcOrd="1" destOrd="0" presId="urn:microsoft.com/office/officeart/2005/8/layout/hierarchy1"/>
    <dgm:cxn modelId="{CEFEE198-D66D-4DA7-9C80-5182BA646223}" type="presParOf" srcId="{07172218-682C-4DEB-8AFF-BE5FC17DF94A}" destId="{FD50C680-B0EB-4A77-890E-62BAD5B5F06A}" srcOrd="0" destOrd="0" presId="urn:microsoft.com/office/officeart/2005/8/layout/hierarchy1"/>
    <dgm:cxn modelId="{8F98126C-4521-4562-B484-9CDAAD891DA3}" type="presParOf" srcId="{FD50C680-B0EB-4A77-890E-62BAD5B5F06A}" destId="{05C7339D-6584-48B9-BFFA-23D01E369CBD}" srcOrd="0" destOrd="0" presId="urn:microsoft.com/office/officeart/2005/8/layout/hierarchy1"/>
    <dgm:cxn modelId="{FA6F7A5B-AB0B-4778-A112-4828E4158624}" type="presParOf" srcId="{FD50C680-B0EB-4A77-890E-62BAD5B5F06A}" destId="{4C8884C5-B467-4A13-90AF-CEDB2AA7740B}" srcOrd="1" destOrd="0" presId="urn:microsoft.com/office/officeart/2005/8/layout/hierarchy1"/>
    <dgm:cxn modelId="{DD963234-F23F-4D79-B3CB-A69F33AFCE67}" type="presParOf" srcId="{07172218-682C-4DEB-8AFF-BE5FC17DF94A}" destId="{636DFA25-1B26-4EE0-9DFF-2E4EEB003080}" srcOrd="1" destOrd="0" presId="urn:microsoft.com/office/officeart/2005/8/layout/hierarchy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70C8935-B93A-4871-81DE-AB0E617CED30}">
      <dsp:nvSpPr>
        <dsp:cNvPr id="0" name=""/>
        <dsp:cNvSpPr/>
      </dsp:nvSpPr>
      <dsp:spPr>
        <a:xfrm>
          <a:off x="2605151" y="596849"/>
          <a:ext cx="2172786" cy="362572"/>
        </a:xfrm>
        <a:custGeom>
          <a:avLst/>
          <a:gdLst/>
          <a:ahLst/>
          <a:cxnLst/>
          <a:rect l="0" t="0" r="0" b="0"/>
          <a:pathLst>
            <a:path>
              <a:moveTo>
                <a:pt x="0" y="0"/>
              </a:moveTo>
              <a:lnTo>
                <a:pt x="0" y="258138"/>
              </a:lnTo>
              <a:lnTo>
                <a:pt x="2172786" y="258138"/>
              </a:lnTo>
              <a:lnTo>
                <a:pt x="2172786" y="362572"/>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CFFEA12-0231-4D1E-875A-56F0A9BF319C}">
      <dsp:nvSpPr>
        <dsp:cNvPr id="0" name=""/>
        <dsp:cNvSpPr/>
      </dsp:nvSpPr>
      <dsp:spPr>
        <a:xfrm>
          <a:off x="3014291" y="1900713"/>
          <a:ext cx="91440" cy="249583"/>
        </a:xfrm>
        <a:custGeom>
          <a:avLst/>
          <a:gdLst/>
          <a:ahLst/>
          <a:cxnLst/>
          <a:rect l="0" t="0" r="0" b="0"/>
          <a:pathLst>
            <a:path>
              <a:moveTo>
                <a:pt x="45720" y="0"/>
              </a:moveTo>
              <a:lnTo>
                <a:pt x="45720" y="145150"/>
              </a:lnTo>
              <a:lnTo>
                <a:pt x="100327" y="145150"/>
              </a:lnTo>
              <a:lnTo>
                <a:pt x="100327" y="249583"/>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D12531F-18BD-4383-AFAA-111A408DF5C3}">
      <dsp:nvSpPr>
        <dsp:cNvPr id="0" name=""/>
        <dsp:cNvSpPr/>
      </dsp:nvSpPr>
      <dsp:spPr>
        <a:xfrm>
          <a:off x="2605151" y="596849"/>
          <a:ext cx="454860" cy="588012"/>
        </a:xfrm>
        <a:custGeom>
          <a:avLst/>
          <a:gdLst/>
          <a:ahLst/>
          <a:cxnLst/>
          <a:rect l="0" t="0" r="0" b="0"/>
          <a:pathLst>
            <a:path>
              <a:moveTo>
                <a:pt x="0" y="0"/>
              </a:moveTo>
              <a:lnTo>
                <a:pt x="0" y="483579"/>
              </a:lnTo>
              <a:lnTo>
                <a:pt x="454860" y="483579"/>
              </a:lnTo>
              <a:lnTo>
                <a:pt x="454860" y="588012"/>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82D2F91-BB49-4566-87BA-072CAEC018EF}">
      <dsp:nvSpPr>
        <dsp:cNvPr id="0" name=""/>
        <dsp:cNvSpPr/>
      </dsp:nvSpPr>
      <dsp:spPr>
        <a:xfrm>
          <a:off x="996269" y="1671156"/>
          <a:ext cx="880956" cy="501631"/>
        </a:xfrm>
        <a:custGeom>
          <a:avLst/>
          <a:gdLst/>
          <a:ahLst/>
          <a:cxnLst/>
          <a:rect l="0" t="0" r="0" b="0"/>
          <a:pathLst>
            <a:path>
              <a:moveTo>
                <a:pt x="0" y="0"/>
              </a:moveTo>
              <a:lnTo>
                <a:pt x="0" y="397198"/>
              </a:lnTo>
              <a:lnTo>
                <a:pt x="880956" y="397198"/>
              </a:lnTo>
              <a:lnTo>
                <a:pt x="880956" y="501631"/>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2212F6B-3F4A-4C38-8DBA-C83C7A94550E}">
      <dsp:nvSpPr>
        <dsp:cNvPr id="0" name=""/>
        <dsp:cNvSpPr/>
      </dsp:nvSpPr>
      <dsp:spPr>
        <a:xfrm>
          <a:off x="568188" y="1671156"/>
          <a:ext cx="428081" cy="417728"/>
        </a:xfrm>
        <a:custGeom>
          <a:avLst/>
          <a:gdLst/>
          <a:ahLst/>
          <a:cxnLst/>
          <a:rect l="0" t="0" r="0" b="0"/>
          <a:pathLst>
            <a:path>
              <a:moveTo>
                <a:pt x="428081" y="0"/>
              </a:moveTo>
              <a:lnTo>
                <a:pt x="428081" y="313295"/>
              </a:lnTo>
              <a:lnTo>
                <a:pt x="0" y="313295"/>
              </a:lnTo>
              <a:lnTo>
                <a:pt x="0" y="417728"/>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4CA35A5-851D-45A2-ACE1-46D86A475666}">
      <dsp:nvSpPr>
        <dsp:cNvPr id="0" name=""/>
        <dsp:cNvSpPr/>
      </dsp:nvSpPr>
      <dsp:spPr>
        <a:xfrm>
          <a:off x="996269" y="596849"/>
          <a:ext cx="1608881" cy="358463"/>
        </a:xfrm>
        <a:custGeom>
          <a:avLst/>
          <a:gdLst/>
          <a:ahLst/>
          <a:cxnLst/>
          <a:rect l="0" t="0" r="0" b="0"/>
          <a:pathLst>
            <a:path>
              <a:moveTo>
                <a:pt x="1608881" y="0"/>
              </a:moveTo>
              <a:lnTo>
                <a:pt x="1608881" y="254030"/>
              </a:lnTo>
              <a:lnTo>
                <a:pt x="0" y="254030"/>
              </a:lnTo>
              <a:lnTo>
                <a:pt x="0" y="358463"/>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C96D2BC-363F-4619-9B11-7173E6D25C4F}">
      <dsp:nvSpPr>
        <dsp:cNvPr id="0" name=""/>
        <dsp:cNvSpPr/>
      </dsp:nvSpPr>
      <dsp:spPr>
        <a:xfrm>
          <a:off x="1385635" y="-118994"/>
          <a:ext cx="2439031" cy="71584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02469F-0E68-4AE6-8510-77F00068BBAE}">
      <dsp:nvSpPr>
        <dsp:cNvPr id="0" name=""/>
        <dsp:cNvSpPr/>
      </dsp:nvSpPr>
      <dsp:spPr>
        <a:xfrm>
          <a:off x="1510892" y="0"/>
          <a:ext cx="2439031" cy="715843"/>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GB" sz="1600" kern="1200">
              <a:solidFill>
                <a:schemeClr val="accent2"/>
              </a:solidFill>
            </a:rPr>
            <a:t>Juan</a:t>
          </a:r>
          <a:r>
            <a:rPr lang="en-GB" sz="1600" kern="1200"/>
            <a:t> -</a:t>
          </a:r>
          <a:r>
            <a:rPr lang="en-GB" sz="1600" kern="1200">
              <a:solidFill>
                <a:schemeClr val="accent3">
                  <a:lumMod val="75000"/>
                </a:schemeClr>
              </a:solidFill>
            </a:rPr>
            <a:t>Marta</a:t>
          </a:r>
          <a:r>
            <a:rPr lang="en-GB" sz="1600" kern="1200"/>
            <a:t> </a:t>
          </a:r>
        </a:p>
      </dsp:txBody>
      <dsp:txXfrm>
        <a:off x="1510892" y="0"/>
        <a:ext cx="2439031" cy="715843"/>
      </dsp:txXfrm>
    </dsp:sp>
    <dsp:sp modelId="{12EAE7BA-76F5-406D-9C89-C91D9C8D1834}">
      <dsp:nvSpPr>
        <dsp:cNvPr id="0" name=""/>
        <dsp:cNvSpPr/>
      </dsp:nvSpPr>
      <dsp:spPr>
        <a:xfrm>
          <a:off x="432613" y="955312"/>
          <a:ext cx="1127313" cy="71584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E094EF0-EAB1-46D8-AAB8-C7298D950460}">
      <dsp:nvSpPr>
        <dsp:cNvPr id="0" name=""/>
        <dsp:cNvSpPr/>
      </dsp:nvSpPr>
      <dsp:spPr>
        <a:xfrm>
          <a:off x="557870" y="1074306"/>
          <a:ext cx="1127313" cy="715843"/>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GB" sz="1600" kern="1200" dirty="0">
              <a:solidFill>
                <a:schemeClr val="accent3">
                  <a:lumMod val="75000"/>
                </a:schemeClr>
              </a:solidFill>
            </a:rPr>
            <a:t>Ana- </a:t>
          </a:r>
          <a:r>
            <a:rPr lang="en-GB" sz="1600" kern="1200" dirty="0">
              <a:solidFill>
                <a:schemeClr val="accent4">
                  <a:lumMod val="60000"/>
                  <a:lumOff val="40000"/>
                </a:schemeClr>
              </a:solidFill>
            </a:rPr>
            <a:t>Jose</a:t>
          </a:r>
        </a:p>
      </dsp:txBody>
      <dsp:txXfrm>
        <a:off x="557870" y="1074306"/>
        <a:ext cx="1127313" cy="715843"/>
      </dsp:txXfrm>
    </dsp:sp>
    <dsp:sp modelId="{DAF0904D-6303-4711-843E-A56D03EC4D4E}">
      <dsp:nvSpPr>
        <dsp:cNvPr id="0" name=""/>
        <dsp:cNvSpPr/>
      </dsp:nvSpPr>
      <dsp:spPr>
        <a:xfrm>
          <a:off x="167050" y="2088884"/>
          <a:ext cx="802274" cy="77725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C852924-13B5-462E-B203-807FC89D3883}">
      <dsp:nvSpPr>
        <dsp:cNvPr id="0" name=""/>
        <dsp:cNvSpPr/>
      </dsp:nvSpPr>
      <dsp:spPr>
        <a:xfrm>
          <a:off x="292307" y="2207878"/>
          <a:ext cx="802274" cy="777256"/>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GB" sz="1600" kern="1200">
              <a:solidFill>
                <a:schemeClr val="accent3">
                  <a:lumMod val="75000"/>
                </a:schemeClr>
              </a:solidFill>
            </a:rPr>
            <a:t>Pepe</a:t>
          </a:r>
        </a:p>
      </dsp:txBody>
      <dsp:txXfrm>
        <a:off x="292307" y="2207878"/>
        <a:ext cx="802274" cy="777256"/>
      </dsp:txXfrm>
    </dsp:sp>
    <dsp:sp modelId="{0A37B726-C434-4EB4-9A2F-F442AD060F96}">
      <dsp:nvSpPr>
        <dsp:cNvPr id="0" name=""/>
        <dsp:cNvSpPr/>
      </dsp:nvSpPr>
      <dsp:spPr>
        <a:xfrm>
          <a:off x="1481455" y="2172787"/>
          <a:ext cx="791542" cy="67663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A9C9C8E-E801-4954-B5D7-E9FAFC35FA10}">
      <dsp:nvSpPr>
        <dsp:cNvPr id="0" name=""/>
        <dsp:cNvSpPr/>
      </dsp:nvSpPr>
      <dsp:spPr>
        <a:xfrm>
          <a:off x="1606712" y="2291781"/>
          <a:ext cx="791542" cy="676637"/>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GB" sz="1600" kern="1200">
              <a:solidFill>
                <a:schemeClr val="accent3">
                  <a:lumMod val="75000"/>
                </a:schemeClr>
              </a:solidFill>
            </a:rPr>
            <a:t>Clara</a:t>
          </a:r>
        </a:p>
      </dsp:txBody>
      <dsp:txXfrm>
        <a:off x="1606712" y="2291781"/>
        <a:ext cx="791542" cy="676637"/>
      </dsp:txXfrm>
    </dsp:sp>
    <dsp:sp modelId="{9488BD3F-9E65-4464-A5D1-D793E086EF62}">
      <dsp:nvSpPr>
        <dsp:cNvPr id="0" name=""/>
        <dsp:cNvSpPr/>
      </dsp:nvSpPr>
      <dsp:spPr>
        <a:xfrm>
          <a:off x="2496355" y="1184862"/>
          <a:ext cx="1127313" cy="71585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91A1F7E-712D-4E91-AC24-192F8589A092}">
      <dsp:nvSpPr>
        <dsp:cNvPr id="0" name=""/>
        <dsp:cNvSpPr/>
      </dsp:nvSpPr>
      <dsp:spPr>
        <a:xfrm>
          <a:off x="2621612" y="1303856"/>
          <a:ext cx="1127313" cy="71585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GB" sz="1600" kern="1200">
              <a:solidFill>
                <a:schemeClr val="accent3">
                  <a:lumMod val="75000"/>
                </a:schemeClr>
              </a:solidFill>
            </a:rPr>
            <a:t>Pedro- </a:t>
          </a:r>
          <a:r>
            <a:rPr lang="en-GB" sz="1600" kern="1200">
              <a:solidFill>
                <a:schemeClr val="accent6">
                  <a:lumMod val="75000"/>
                </a:schemeClr>
              </a:solidFill>
            </a:rPr>
            <a:t>Julia</a:t>
          </a:r>
        </a:p>
        <a:p>
          <a:pPr lvl="0" algn="ctr" defTabSz="711200">
            <a:lnSpc>
              <a:spcPct val="90000"/>
            </a:lnSpc>
            <a:spcBef>
              <a:spcPct val="0"/>
            </a:spcBef>
            <a:spcAft>
              <a:spcPct val="35000"/>
            </a:spcAft>
          </a:pPr>
          <a:endParaRPr lang="en-GB" sz="1600" kern="1200">
            <a:solidFill>
              <a:schemeClr val="accent3">
                <a:lumMod val="75000"/>
              </a:schemeClr>
            </a:solidFill>
          </a:endParaRPr>
        </a:p>
      </dsp:txBody>
      <dsp:txXfrm>
        <a:off x="2621612" y="1303856"/>
        <a:ext cx="1127313" cy="715850"/>
      </dsp:txXfrm>
    </dsp:sp>
    <dsp:sp modelId="{1A85070F-D2D2-4EBB-A2AC-5FBA3439D4DF}">
      <dsp:nvSpPr>
        <dsp:cNvPr id="0" name=""/>
        <dsp:cNvSpPr/>
      </dsp:nvSpPr>
      <dsp:spPr>
        <a:xfrm>
          <a:off x="2550962" y="2150297"/>
          <a:ext cx="1127313" cy="71584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CF8B82C-6021-4613-8B38-597037C596D8}">
      <dsp:nvSpPr>
        <dsp:cNvPr id="0" name=""/>
        <dsp:cNvSpPr/>
      </dsp:nvSpPr>
      <dsp:spPr>
        <a:xfrm>
          <a:off x="2676219" y="2269291"/>
          <a:ext cx="1127313" cy="715843"/>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GB" sz="1600" kern="1200">
              <a:solidFill>
                <a:schemeClr val="accent6"/>
              </a:solidFill>
            </a:rPr>
            <a:t>Sofia</a:t>
          </a:r>
        </a:p>
      </dsp:txBody>
      <dsp:txXfrm>
        <a:off x="2676219" y="2269291"/>
        <a:ext cx="1127313" cy="715843"/>
      </dsp:txXfrm>
    </dsp:sp>
    <dsp:sp modelId="{BF9C409C-41BF-402F-87E3-0D4ED0FF8F43}">
      <dsp:nvSpPr>
        <dsp:cNvPr id="0" name=""/>
        <dsp:cNvSpPr/>
      </dsp:nvSpPr>
      <dsp:spPr>
        <a:xfrm>
          <a:off x="4214281" y="959421"/>
          <a:ext cx="1127313" cy="71585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76B77AE-E8C2-43C7-8CCC-400BE4AD0302}">
      <dsp:nvSpPr>
        <dsp:cNvPr id="0" name=""/>
        <dsp:cNvSpPr/>
      </dsp:nvSpPr>
      <dsp:spPr>
        <a:xfrm>
          <a:off x="4339538" y="1078415"/>
          <a:ext cx="1127313" cy="71585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GB" sz="1600" kern="1200" dirty="0" smtClean="0">
              <a:solidFill>
                <a:schemeClr val="accent3">
                  <a:lumMod val="75000"/>
                </a:schemeClr>
              </a:solidFill>
            </a:rPr>
            <a:t>Juana-</a:t>
          </a:r>
          <a:r>
            <a:rPr lang="en-GB" sz="1600" kern="1200" dirty="0" err="1" smtClean="0">
              <a:solidFill>
                <a:schemeClr val="accent4">
                  <a:lumMod val="60000"/>
                  <a:lumOff val="40000"/>
                </a:schemeClr>
              </a:solidFill>
            </a:rPr>
            <a:t>Toño</a:t>
          </a:r>
          <a:endParaRPr lang="en-GB" sz="1600" kern="1200" dirty="0">
            <a:solidFill>
              <a:schemeClr val="accent4">
                <a:lumMod val="60000"/>
                <a:lumOff val="40000"/>
              </a:schemeClr>
            </a:solidFill>
          </a:endParaRPr>
        </a:p>
      </dsp:txBody>
      <dsp:txXfrm>
        <a:off x="4339538" y="1078415"/>
        <a:ext cx="1127313" cy="715850"/>
      </dsp:txXfrm>
    </dsp:sp>
    <dsp:sp modelId="{05C7339D-6584-48B9-BFFA-23D01E369CBD}">
      <dsp:nvSpPr>
        <dsp:cNvPr id="0" name=""/>
        <dsp:cNvSpPr/>
      </dsp:nvSpPr>
      <dsp:spPr>
        <a:xfrm>
          <a:off x="4406645" y="2150297"/>
          <a:ext cx="1127313" cy="71584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C8884C5-B467-4A13-90AF-CEDB2AA7740B}">
      <dsp:nvSpPr>
        <dsp:cNvPr id="0" name=""/>
        <dsp:cNvSpPr/>
      </dsp:nvSpPr>
      <dsp:spPr>
        <a:xfrm>
          <a:off x="4531902" y="2269291"/>
          <a:ext cx="1127313" cy="715843"/>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GB" sz="1600" kern="1200">
              <a:solidFill>
                <a:schemeClr val="accent3">
                  <a:lumMod val="75000"/>
                </a:schemeClr>
              </a:solidFill>
            </a:rPr>
            <a:t>Manuel</a:t>
          </a:r>
        </a:p>
      </dsp:txBody>
      <dsp:txXfrm>
        <a:off x="4531902" y="2269291"/>
        <a:ext cx="1127313" cy="715843"/>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R"/>
          </a:p>
        </p:txBody>
      </p:sp>
      <p:sp>
        <p:nvSpPr>
          <p:cNvPr id="4" name="3 Marcador de fecha"/>
          <p:cNvSpPr>
            <a:spLocks noGrp="1"/>
          </p:cNvSpPr>
          <p:nvPr>
            <p:ph type="dt" sz="half" idx="10"/>
          </p:nvPr>
        </p:nvSpPr>
        <p:spPr/>
        <p:txBody>
          <a:bodyPr/>
          <a:lstStyle/>
          <a:p>
            <a:fld id="{AAE6ECBB-71FC-42B2-9487-6D6A028A6EED}" type="datetimeFigureOut">
              <a:rPr lang="es-CR" smtClean="0"/>
              <a:pPr/>
              <a:t>26/07/2012</a:t>
            </a:fld>
            <a:endParaRPr lang="es-CR"/>
          </a:p>
        </p:txBody>
      </p:sp>
      <p:sp>
        <p:nvSpPr>
          <p:cNvPr id="5" name="4 Marcador de pie de página"/>
          <p:cNvSpPr>
            <a:spLocks noGrp="1"/>
          </p:cNvSpPr>
          <p:nvPr>
            <p:ph type="ftr" sz="quarter" idx="11"/>
          </p:nvPr>
        </p:nvSpPr>
        <p:spPr/>
        <p:txBody>
          <a:bodyPr/>
          <a:lstStyle/>
          <a:p>
            <a:endParaRPr lang="es-CR"/>
          </a:p>
        </p:txBody>
      </p:sp>
      <p:sp>
        <p:nvSpPr>
          <p:cNvPr id="6" name="5 Marcador de número de diapositiva"/>
          <p:cNvSpPr>
            <a:spLocks noGrp="1"/>
          </p:cNvSpPr>
          <p:nvPr>
            <p:ph type="sldNum" sz="quarter" idx="12"/>
          </p:nvPr>
        </p:nvSpPr>
        <p:spPr/>
        <p:txBody>
          <a:bodyPr/>
          <a:lstStyle/>
          <a:p>
            <a:fld id="{771DA635-B960-41B4-AF21-929C2FD212CB}" type="slidenum">
              <a:rPr lang="es-CR" smtClean="0"/>
              <a:pPr/>
              <a:t>‹Nº›</a:t>
            </a:fld>
            <a:endParaRPr lang="es-C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R"/>
          </a:p>
        </p:txBody>
      </p:sp>
      <p:sp>
        <p:nvSpPr>
          <p:cNvPr id="4" name="3 Marcador de fecha"/>
          <p:cNvSpPr>
            <a:spLocks noGrp="1"/>
          </p:cNvSpPr>
          <p:nvPr>
            <p:ph type="dt" sz="half" idx="10"/>
          </p:nvPr>
        </p:nvSpPr>
        <p:spPr/>
        <p:txBody>
          <a:bodyPr/>
          <a:lstStyle/>
          <a:p>
            <a:fld id="{AAE6ECBB-71FC-42B2-9487-6D6A028A6EED}" type="datetimeFigureOut">
              <a:rPr lang="es-CR" smtClean="0"/>
              <a:pPr/>
              <a:t>26/07/2012</a:t>
            </a:fld>
            <a:endParaRPr lang="es-CR"/>
          </a:p>
        </p:txBody>
      </p:sp>
      <p:sp>
        <p:nvSpPr>
          <p:cNvPr id="5" name="4 Marcador de pie de página"/>
          <p:cNvSpPr>
            <a:spLocks noGrp="1"/>
          </p:cNvSpPr>
          <p:nvPr>
            <p:ph type="ftr" sz="quarter" idx="11"/>
          </p:nvPr>
        </p:nvSpPr>
        <p:spPr/>
        <p:txBody>
          <a:bodyPr/>
          <a:lstStyle/>
          <a:p>
            <a:endParaRPr lang="es-CR"/>
          </a:p>
        </p:txBody>
      </p:sp>
      <p:sp>
        <p:nvSpPr>
          <p:cNvPr id="6" name="5 Marcador de número de diapositiva"/>
          <p:cNvSpPr>
            <a:spLocks noGrp="1"/>
          </p:cNvSpPr>
          <p:nvPr>
            <p:ph type="sldNum" sz="quarter" idx="12"/>
          </p:nvPr>
        </p:nvSpPr>
        <p:spPr/>
        <p:txBody>
          <a:bodyPr/>
          <a:lstStyle/>
          <a:p>
            <a:fld id="{771DA635-B960-41B4-AF21-929C2FD212CB}" type="slidenum">
              <a:rPr lang="es-CR" smtClean="0"/>
              <a:pPr/>
              <a:t>‹Nº›</a:t>
            </a:fld>
            <a:endParaRPr lang="es-C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AAE6ECBB-71FC-42B2-9487-6D6A028A6EED}" type="datetimeFigureOut">
              <a:rPr lang="es-CR" smtClean="0"/>
              <a:pPr/>
              <a:t>26/07/2012</a:t>
            </a:fld>
            <a:endParaRPr lang="es-CR"/>
          </a:p>
        </p:txBody>
      </p:sp>
      <p:sp>
        <p:nvSpPr>
          <p:cNvPr id="5" name="4 Marcador de pie de página"/>
          <p:cNvSpPr>
            <a:spLocks noGrp="1"/>
          </p:cNvSpPr>
          <p:nvPr>
            <p:ph type="ftr" sz="quarter" idx="11"/>
          </p:nvPr>
        </p:nvSpPr>
        <p:spPr/>
        <p:txBody>
          <a:bodyPr/>
          <a:lstStyle/>
          <a:p>
            <a:endParaRPr lang="es-CR"/>
          </a:p>
        </p:txBody>
      </p:sp>
      <p:sp>
        <p:nvSpPr>
          <p:cNvPr id="6" name="5 Marcador de número de diapositiva"/>
          <p:cNvSpPr>
            <a:spLocks noGrp="1"/>
          </p:cNvSpPr>
          <p:nvPr>
            <p:ph type="sldNum" sz="quarter" idx="12"/>
          </p:nvPr>
        </p:nvSpPr>
        <p:spPr/>
        <p:txBody>
          <a:bodyPr/>
          <a:lstStyle/>
          <a:p>
            <a:fld id="{771DA635-B960-41B4-AF21-929C2FD212CB}" type="slidenum">
              <a:rPr lang="es-CR" smtClean="0"/>
              <a:pPr/>
              <a:t>‹Nº›</a:t>
            </a:fld>
            <a:endParaRPr lang="es-C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R"/>
          </a:p>
        </p:txBody>
      </p:sp>
      <p:sp>
        <p:nvSpPr>
          <p:cNvPr id="5" name="4 Marcador de fecha"/>
          <p:cNvSpPr>
            <a:spLocks noGrp="1"/>
          </p:cNvSpPr>
          <p:nvPr>
            <p:ph type="dt" sz="half" idx="10"/>
          </p:nvPr>
        </p:nvSpPr>
        <p:spPr/>
        <p:txBody>
          <a:bodyPr/>
          <a:lstStyle/>
          <a:p>
            <a:fld id="{AAE6ECBB-71FC-42B2-9487-6D6A028A6EED}" type="datetimeFigureOut">
              <a:rPr lang="es-CR" smtClean="0"/>
              <a:pPr/>
              <a:t>26/07/2012</a:t>
            </a:fld>
            <a:endParaRPr lang="es-CR"/>
          </a:p>
        </p:txBody>
      </p:sp>
      <p:sp>
        <p:nvSpPr>
          <p:cNvPr id="6" name="5 Marcador de pie de página"/>
          <p:cNvSpPr>
            <a:spLocks noGrp="1"/>
          </p:cNvSpPr>
          <p:nvPr>
            <p:ph type="ftr" sz="quarter" idx="11"/>
          </p:nvPr>
        </p:nvSpPr>
        <p:spPr/>
        <p:txBody>
          <a:bodyPr/>
          <a:lstStyle/>
          <a:p>
            <a:endParaRPr lang="es-CR"/>
          </a:p>
        </p:txBody>
      </p:sp>
      <p:sp>
        <p:nvSpPr>
          <p:cNvPr id="7" name="6 Marcador de número de diapositiva"/>
          <p:cNvSpPr>
            <a:spLocks noGrp="1"/>
          </p:cNvSpPr>
          <p:nvPr>
            <p:ph type="sldNum" sz="quarter" idx="12"/>
          </p:nvPr>
        </p:nvSpPr>
        <p:spPr/>
        <p:txBody>
          <a:bodyPr/>
          <a:lstStyle/>
          <a:p>
            <a:fld id="{771DA635-B960-41B4-AF21-929C2FD212CB}" type="slidenum">
              <a:rPr lang="es-CR" smtClean="0"/>
              <a:pPr/>
              <a:t>‹Nº›</a:t>
            </a:fld>
            <a:endParaRPr lang="es-C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R"/>
          </a:p>
        </p:txBody>
      </p:sp>
      <p:sp>
        <p:nvSpPr>
          <p:cNvPr id="7" name="6 Marcador de fecha"/>
          <p:cNvSpPr>
            <a:spLocks noGrp="1"/>
          </p:cNvSpPr>
          <p:nvPr>
            <p:ph type="dt" sz="half" idx="10"/>
          </p:nvPr>
        </p:nvSpPr>
        <p:spPr/>
        <p:txBody>
          <a:bodyPr/>
          <a:lstStyle/>
          <a:p>
            <a:fld id="{AAE6ECBB-71FC-42B2-9487-6D6A028A6EED}" type="datetimeFigureOut">
              <a:rPr lang="es-CR" smtClean="0"/>
              <a:pPr/>
              <a:t>26/07/2012</a:t>
            </a:fld>
            <a:endParaRPr lang="es-CR"/>
          </a:p>
        </p:txBody>
      </p:sp>
      <p:sp>
        <p:nvSpPr>
          <p:cNvPr id="8" name="7 Marcador de pie de página"/>
          <p:cNvSpPr>
            <a:spLocks noGrp="1"/>
          </p:cNvSpPr>
          <p:nvPr>
            <p:ph type="ftr" sz="quarter" idx="11"/>
          </p:nvPr>
        </p:nvSpPr>
        <p:spPr/>
        <p:txBody>
          <a:bodyPr/>
          <a:lstStyle/>
          <a:p>
            <a:endParaRPr lang="es-CR"/>
          </a:p>
        </p:txBody>
      </p:sp>
      <p:sp>
        <p:nvSpPr>
          <p:cNvPr id="9" name="8 Marcador de número de diapositiva"/>
          <p:cNvSpPr>
            <a:spLocks noGrp="1"/>
          </p:cNvSpPr>
          <p:nvPr>
            <p:ph type="sldNum" sz="quarter" idx="12"/>
          </p:nvPr>
        </p:nvSpPr>
        <p:spPr/>
        <p:txBody>
          <a:bodyPr/>
          <a:lstStyle/>
          <a:p>
            <a:fld id="{771DA635-B960-41B4-AF21-929C2FD212CB}" type="slidenum">
              <a:rPr lang="es-CR" smtClean="0"/>
              <a:pPr/>
              <a:t>‹Nº›</a:t>
            </a:fld>
            <a:endParaRPr lang="es-C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R"/>
          </a:p>
        </p:txBody>
      </p:sp>
      <p:sp>
        <p:nvSpPr>
          <p:cNvPr id="3" name="2 Marcador de fecha"/>
          <p:cNvSpPr>
            <a:spLocks noGrp="1"/>
          </p:cNvSpPr>
          <p:nvPr>
            <p:ph type="dt" sz="half" idx="10"/>
          </p:nvPr>
        </p:nvSpPr>
        <p:spPr/>
        <p:txBody>
          <a:bodyPr/>
          <a:lstStyle/>
          <a:p>
            <a:fld id="{AAE6ECBB-71FC-42B2-9487-6D6A028A6EED}" type="datetimeFigureOut">
              <a:rPr lang="es-CR" smtClean="0"/>
              <a:pPr/>
              <a:t>26/07/2012</a:t>
            </a:fld>
            <a:endParaRPr lang="es-CR"/>
          </a:p>
        </p:txBody>
      </p:sp>
      <p:sp>
        <p:nvSpPr>
          <p:cNvPr id="4" name="3 Marcador de pie de página"/>
          <p:cNvSpPr>
            <a:spLocks noGrp="1"/>
          </p:cNvSpPr>
          <p:nvPr>
            <p:ph type="ftr" sz="quarter" idx="11"/>
          </p:nvPr>
        </p:nvSpPr>
        <p:spPr/>
        <p:txBody>
          <a:bodyPr/>
          <a:lstStyle/>
          <a:p>
            <a:endParaRPr lang="es-CR"/>
          </a:p>
        </p:txBody>
      </p:sp>
      <p:sp>
        <p:nvSpPr>
          <p:cNvPr id="5" name="4 Marcador de número de diapositiva"/>
          <p:cNvSpPr>
            <a:spLocks noGrp="1"/>
          </p:cNvSpPr>
          <p:nvPr>
            <p:ph type="sldNum" sz="quarter" idx="12"/>
          </p:nvPr>
        </p:nvSpPr>
        <p:spPr/>
        <p:txBody>
          <a:bodyPr/>
          <a:lstStyle/>
          <a:p>
            <a:fld id="{771DA635-B960-41B4-AF21-929C2FD212CB}" type="slidenum">
              <a:rPr lang="es-CR" smtClean="0"/>
              <a:pPr/>
              <a:t>‹Nº›</a:t>
            </a:fld>
            <a:endParaRPr lang="es-C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AAE6ECBB-71FC-42B2-9487-6D6A028A6EED}" type="datetimeFigureOut">
              <a:rPr lang="es-CR" smtClean="0"/>
              <a:pPr/>
              <a:t>26/07/2012</a:t>
            </a:fld>
            <a:endParaRPr lang="es-CR"/>
          </a:p>
        </p:txBody>
      </p:sp>
      <p:sp>
        <p:nvSpPr>
          <p:cNvPr id="3" name="2 Marcador de pie de página"/>
          <p:cNvSpPr>
            <a:spLocks noGrp="1"/>
          </p:cNvSpPr>
          <p:nvPr>
            <p:ph type="ftr" sz="quarter" idx="11"/>
          </p:nvPr>
        </p:nvSpPr>
        <p:spPr/>
        <p:txBody>
          <a:bodyPr/>
          <a:lstStyle/>
          <a:p>
            <a:endParaRPr lang="es-CR"/>
          </a:p>
        </p:txBody>
      </p:sp>
      <p:sp>
        <p:nvSpPr>
          <p:cNvPr id="4" name="3 Marcador de número de diapositiva"/>
          <p:cNvSpPr>
            <a:spLocks noGrp="1"/>
          </p:cNvSpPr>
          <p:nvPr>
            <p:ph type="sldNum" sz="quarter" idx="12"/>
          </p:nvPr>
        </p:nvSpPr>
        <p:spPr/>
        <p:txBody>
          <a:bodyPr/>
          <a:lstStyle/>
          <a:p>
            <a:fld id="{771DA635-B960-41B4-AF21-929C2FD212CB}" type="slidenum">
              <a:rPr lang="es-CR" smtClean="0"/>
              <a:pPr/>
              <a:t>‹Nº›</a:t>
            </a:fld>
            <a:endParaRPr lang="es-C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AAE6ECBB-71FC-42B2-9487-6D6A028A6EED}" type="datetimeFigureOut">
              <a:rPr lang="es-CR" smtClean="0"/>
              <a:pPr/>
              <a:t>26/07/2012</a:t>
            </a:fld>
            <a:endParaRPr lang="es-CR"/>
          </a:p>
        </p:txBody>
      </p:sp>
      <p:sp>
        <p:nvSpPr>
          <p:cNvPr id="6" name="5 Marcador de pie de página"/>
          <p:cNvSpPr>
            <a:spLocks noGrp="1"/>
          </p:cNvSpPr>
          <p:nvPr>
            <p:ph type="ftr" sz="quarter" idx="11"/>
          </p:nvPr>
        </p:nvSpPr>
        <p:spPr/>
        <p:txBody>
          <a:bodyPr/>
          <a:lstStyle/>
          <a:p>
            <a:endParaRPr lang="es-CR"/>
          </a:p>
        </p:txBody>
      </p:sp>
      <p:sp>
        <p:nvSpPr>
          <p:cNvPr id="7" name="6 Marcador de número de diapositiva"/>
          <p:cNvSpPr>
            <a:spLocks noGrp="1"/>
          </p:cNvSpPr>
          <p:nvPr>
            <p:ph type="sldNum" sz="quarter" idx="12"/>
          </p:nvPr>
        </p:nvSpPr>
        <p:spPr/>
        <p:txBody>
          <a:bodyPr/>
          <a:lstStyle/>
          <a:p>
            <a:fld id="{771DA635-B960-41B4-AF21-929C2FD212CB}" type="slidenum">
              <a:rPr lang="es-CR" smtClean="0"/>
              <a:pPr/>
              <a:t>‹Nº›</a:t>
            </a:fld>
            <a:endParaRPr lang="es-C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R"/>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AAE6ECBB-71FC-42B2-9487-6D6A028A6EED}" type="datetimeFigureOut">
              <a:rPr lang="es-CR" smtClean="0"/>
              <a:pPr/>
              <a:t>26/07/2012</a:t>
            </a:fld>
            <a:endParaRPr lang="es-CR"/>
          </a:p>
        </p:txBody>
      </p:sp>
      <p:sp>
        <p:nvSpPr>
          <p:cNvPr id="6" name="5 Marcador de pie de página"/>
          <p:cNvSpPr>
            <a:spLocks noGrp="1"/>
          </p:cNvSpPr>
          <p:nvPr>
            <p:ph type="ftr" sz="quarter" idx="11"/>
          </p:nvPr>
        </p:nvSpPr>
        <p:spPr/>
        <p:txBody>
          <a:bodyPr/>
          <a:lstStyle/>
          <a:p>
            <a:endParaRPr lang="es-CR"/>
          </a:p>
        </p:txBody>
      </p:sp>
      <p:sp>
        <p:nvSpPr>
          <p:cNvPr id="7" name="6 Marcador de número de diapositiva"/>
          <p:cNvSpPr>
            <a:spLocks noGrp="1"/>
          </p:cNvSpPr>
          <p:nvPr>
            <p:ph type="sldNum" sz="quarter" idx="12"/>
          </p:nvPr>
        </p:nvSpPr>
        <p:spPr/>
        <p:txBody>
          <a:bodyPr/>
          <a:lstStyle/>
          <a:p>
            <a:fld id="{771DA635-B960-41B4-AF21-929C2FD212CB}" type="slidenum">
              <a:rPr lang="es-CR" smtClean="0"/>
              <a:pPr/>
              <a:t>‹Nº›</a:t>
            </a:fld>
            <a:endParaRPr lang="es-C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R"/>
          </a:p>
        </p:txBody>
      </p:sp>
      <p:sp>
        <p:nvSpPr>
          <p:cNvPr id="4" name="3 Marcador de fecha"/>
          <p:cNvSpPr>
            <a:spLocks noGrp="1"/>
          </p:cNvSpPr>
          <p:nvPr>
            <p:ph type="dt" sz="half" idx="10"/>
          </p:nvPr>
        </p:nvSpPr>
        <p:spPr/>
        <p:txBody>
          <a:bodyPr/>
          <a:lstStyle/>
          <a:p>
            <a:fld id="{AAE6ECBB-71FC-42B2-9487-6D6A028A6EED}" type="datetimeFigureOut">
              <a:rPr lang="es-CR" smtClean="0"/>
              <a:pPr/>
              <a:t>26/07/2012</a:t>
            </a:fld>
            <a:endParaRPr lang="es-CR"/>
          </a:p>
        </p:txBody>
      </p:sp>
      <p:sp>
        <p:nvSpPr>
          <p:cNvPr id="5" name="4 Marcador de pie de página"/>
          <p:cNvSpPr>
            <a:spLocks noGrp="1"/>
          </p:cNvSpPr>
          <p:nvPr>
            <p:ph type="ftr" sz="quarter" idx="11"/>
          </p:nvPr>
        </p:nvSpPr>
        <p:spPr/>
        <p:txBody>
          <a:bodyPr/>
          <a:lstStyle/>
          <a:p>
            <a:endParaRPr lang="es-CR"/>
          </a:p>
        </p:txBody>
      </p:sp>
      <p:sp>
        <p:nvSpPr>
          <p:cNvPr id="6" name="5 Marcador de número de diapositiva"/>
          <p:cNvSpPr>
            <a:spLocks noGrp="1"/>
          </p:cNvSpPr>
          <p:nvPr>
            <p:ph type="sldNum" sz="quarter" idx="12"/>
          </p:nvPr>
        </p:nvSpPr>
        <p:spPr/>
        <p:txBody>
          <a:bodyPr/>
          <a:lstStyle/>
          <a:p>
            <a:fld id="{771DA635-B960-41B4-AF21-929C2FD212CB}" type="slidenum">
              <a:rPr lang="es-CR" smtClean="0"/>
              <a:pPr/>
              <a:t>‹Nº›</a:t>
            </a:fld>
            <a:endParaRPr lang="es-C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R"/>
          </a:p>
        </p:txBody>
      </p:sp>
      <p:sp>
        <p:nvSpPr>
          <p:cNvPr id="4" name="3 Marcador de fecha"/>
          <p:cNvSpPr>
            <a:spLocks noGrp="1"/>
          </p:cNvSpPr>
          <p:nvPr>
            <p:ph type="dt" sz="half" idx="10"/>
          </p:nvPr>
        </p:nvSpPr>
        <p:spPr/>
        <p:txBody>
          <a:bodyPr/>
          <a:lstStyle/>
          <a:p>
            <a:fld id="{AAE6ECBB-71FC-42B2-9487-6D6A028A6EED}" type="datetimeFigureOut">
              <a:rPr lang="es-CR" smtClean="0"/>
              <a:pPr/>
              <a:t>26/07/2012</a:t>
            </a:fld>
            <a:endParaRPr lang="es-CR"/>
          </a:p>
        </p:txBody>
      </p:sp>
      <p:sp>
        <p:nvSpPr>
          <p:cNvPr id="5" name="4 Marcador de pie de página"/>
          <p:cNvSpPr>
            <a:spLocks noGrp="1"/>
          </p:cNvSpPr>
          <p:nvPr>
            <p:ph type="ftr" sz="quarter" idx="11"/>
          </p:nvPr>
        </p:nvSpPr>
        <p:spPr/>
        <p:txBody>
          <a:bodyPr/>
          <a:lstStyle/>
          <a:p>
            <a:endParaRPr lang="es-CR"/>
          </a:p>
        </p:txBody>
      </p:sp>
      <p:sp>
        <p:nvSpPr>
          <p:cNvPr id="6" name="5 Marcador de número de diapositiva"/>
          <p:cNvSpPr>
            <a:spLocks noGrp="1"/>
          </p:cNvSpPr>
          <p:nvPr>
            <p:ph type="sldNum" sz="quarter" idx="12"/>
          </p:nvPr>
        </p:nvSpPr>
        <p:spPr/>
        <p:txBody>
          <a:bodyPr/>
          <a:lstStyle/>
          <a:p>
            <a:fld id="{771DA635-B960-41B4-AF21-929C2FD212CB}" type="slidenum">
              <a:rPr lang="es-CR" smtClean="0"/>
              <a:pPr/>
              <a:t>‹Nº›</a:t>
            </a:fld>
            <a:endParaRPr lang="es-C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E6ECBB-71FC-42B2-9487-6D6A028A6EED}" type="datetimeFigureOut">
              <a:rPr lang="es-CR" smtClean="0"/>
              <a:pPr/>
              <a:t>26/07/2012</a:t>
            </a:fld>
            <a:endParaRPr lang="es-C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1DA635-B960-41B4-AF21-929C2FD212CB}" type="slidenum">
              <a:rPr lang="es-CR" smtClean="0"/>
              <a:pPr/>
              <a:t>‹Nº›</a:t>
            </a:fld>
            <a:endParaRPr lang="es-C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ctrTitle"/>
          </p:nvPr>
        </p:nvSpPr>
        <p:spPr/>
        <p:txBody>
          <a:bodyPr/>
          <a:lstStyle/>
          <a:p>
            <a:r>
              <a:rPr lang="es-CR" dirty="0" smtClean="0"/>
              <a:t>El sistema de relaciones matrilineales en la cultura bribri</a:t>
            </a:r>
            <a:endParaRPr lang="es-CR" dirty="0"/>
          </a:p>
        </p:txBody>
      </p:sp>
      <p:sp>
        <p:nvSpPr>
          <p:cNvPr id="6" name="5 Subtítulo"/>
          <p:cNvSpPr>
            <a:spLocks noGrp="1"/>
          </p:cNvSpPr>
          <p:nvPr>
            <p:ph type="subTitle" idx="1"/>
          </p:nvPr>
        </p:nvSpPr>
        <p:spPr/>
        <p:txBody>
          <a:bodyPr>
            <a:normAutofit fontScale="70000" lnSpcReduction="20000"/>
          </a:bodyPr>
          <a:lstStyle/>
          <a:p>
            <a:r>
              <a:rPr lang="es-CR" dirty="0" smtClean="0"/>
              <a:t>Jorge Solano Brenes</a:t>
            </a:r>
          </a:p>
          <a:p>
            <a:r>
              <a:rPr lang="es-CR" dirty="0" smtClean="0"/>
              <a:t>David </a:t>
            </a:r>
            <a:r>
              <a:rPr lang="es-CR" dirty="0" smtClean="0"/>
              <a:t>Hidalgo Arias</a:t>
            </a:r>
          </a:p>
          <a:p>
            <a:r>
              <a:rPr lang="es-CR" dirty="0" smtClean="0"/>
              <a:t>Ana Rosa Ruiz Fernández</a:t>
            </a:r>
          </a:p>
          <a:p>
            <a:r>
              <a:rPr lang="es-CR" dirty="0" smtClean="0"/>
              <a:t>Coordinadora</a:t>
            </a:r>
          </a:p>
          <a:p>
            <a:r>
              <a:rPr lang="es-CR" dirty="0" smtClean="0"/>
              <a:t>Oficina de Equidad de Género</a:t>
            </a:r>
          </a:p>
          <a:p>
            <a:endParaRPr lang="es-CR" dirty="0"/>
          </a:p>
        </p:txBody>
      </p:sp>
      <p:pic>
        <p:nvPicPr>
          <p:cNvPr id="1026" name="Picture 2"/>
          <p:cNvPicPr>
            <a:picLocks noChangeAspect="1" noChangeArrowheads="1"/>
          </p:cNvPicPr>
          <p:nvPr/>
        </p:nvPicPr>
        <p:blipFill>
          <a:blip r:embed="rId2" cstate="print"/>
          <a:srcRect/>
          <a:stretch>
            <a:fillRect/>
          </a:stretch>
        </p:blipFill>
        <p:spPr bwMode="auto">
          <a:xfrm>
            <a:off x="395536" y="332656"/>
            <a:ext cx="8403282" cy="1584176"/>
          </a:xfrm>
          <a:prstGeom prst="ellipse">
            <a:avLst/>
          </a:prstGeom>
          <a:ln>
            <a:noFill/>
          </a:ln>
          <a:effectLst>
            <a:softEdge rad="112500"/>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1709936"/>
            <a:ext cx="8229600" cy="1143000"/>
          </a:xfrm>
        </p:spPr>
        <p:txBody>
          <a:bodyPr>
            <a:normAutofit/>
          </a:bodyPr>
          <a:lstStyle/>
          <a:p>
            <a:r>
              <a:rPr lang="es-CR" dirty="0" smtClean="0"/>
              <a:t>Talamanca</a:t>
            </a:r>
            <a:endParaRPr lang="es-CR" dirty="0"/>
          </a:p>
        </p:txBody>
      </p:sp>
      <p:pic>
        <p:nvPicPr>
          <p:cNvPr id="1026" name="Picture 2"/>
          <p:cNvPicPr>
            <a:picLocks noChangeAspect="1" noChangeArrowheads="1"/>
          </p:cNvPicPr>
          <p:nvPr/>
        </p:nvPicPr>
        <p:blipFill>
          <a:blip r:embed="rId2" cstate="print"/>
          <a:srcRect/>
          <a:stretch>
            <a:fillRect/>
          </a:stretch>
        </p:blipFill>
        <p:spPr bwMode="auto">
          <a:xfrm>
            <a:off x="395536" y="332656"/>
            <a:ext cx="8403282" cy="1584176"/>
          </a:xfrm>
          <a:prstGeom prst="ellipse">
            <a:avLst/>
          </a:prstGeom>
          <a:ln>
            <a:noFill/>
          </a:ln>
          <a:effectLst>
            <a:softEdge rad="112500"/>
          </a:effectLst>
        </p:spPr>
      </p:pic>
      <p:sp>
        <p:nvSpPr>
          <p:cNvPr id="3" name="2 Marcador de contenido"/>
          <p:cNvSpPr>
            <a:spLocks noGrp="1"/>
          </p:cNvSpPr>
          <p:nvPr>
            <p:ph idx="1"/>
          </p:nvPr>
        </p:nvSpPr>
        <p:spPr>
          <a:xfrm>
            <a:off x="457200" y="2924944"/>
            <a:ext cx="8229600" cy="3201219"/>
          </a:xfrm>
        </p:spPr>
        <p:txBody>
          <a:bodyPr>
            <a:normAutofit fontScale="77500" lnSpcReduction="20000"/>
          </a:bodyPr>
          <a:lstStyle/>
          <a:p>
            <a:pPr>
              <a:buNone/>
            </a:pPr>
            <a:r>
              <a:rPr lang="es-ES_tradnl" dirty="0"/>
              <a:t>La población indígena costarricense es de aproximadamente  30 mil indígenas y se distribuye en diferentes reservas a lo largo del territorio nacional. Cerca del 40% corresponden a los y las indígenas de los territorios </a:t>
            </a:r>
            <a:r>
              <a:rPr lang="es-ES_tradnl" dirty="0" err="1" smtClean="0"/>
              <a:t>Bratsi</a:t>
            </a:r>
            <a:r>
              <a:rPr lang="es-ES_tradnl" dirty="0" smtClean="0"/>
              <a:t>, </a:t>
            </a:r>
            <a:r>
              <a:rPr lang="es-ES_tradnl" dirty="0" err="1"/>
              <a:t>Telire</a:t>
            </a:r>
            <a:r>
              <a:rPr lang="es-ES_tradnl" dirty="0"/>
              <a:t> y </a:t>
            </a:r>
            <a:r>
              <a:rPr lang="es-ES_tradnl" dirty="0" err="1"/>
              <a:t>Kekoldi</a:t>
            </a:r>
            <a:r>
              <a:rPr lang="es-ES_tradnl" dirty="0"/>
              <a:t> de Talamanca. En Costa Rica el más importante por su extensión y población, es el Territorio Indígena de Talamanca, el cual fue declarado como tal en 1977 por medio de la Ley indígena 6162, con un territorio de 62.000 hectáreas (CCSS, 2009).</a:t>
            </a:r>
            <a:endParaRPr lang="es-CR" dirty="0" smtClean="0"/>
          </a:p>
          <a:p>
            <a:endParaRPr lang="es-C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1556792"/>
            <a:ext cx="8229600" cy="1143000"/>
          </a:xfrm>
        </p:spPr>
        <p:txBody>
          <a:bodyPr/>
          <a:lstStyle/>
          <a:p>
            <a:endParaRPr lang="es-CR" dirty="0"/>
          </a:p>
        </p:txBody>
      </p:sp>
      <p:pic>
        <p:nvPicPr>
          <p:cNvPr id="1026" name="Picture 2"/>
          <p:cNvPicPr>
            <a:picLocks noChangeAspect="1" noChangeArrowheads="1"/>
          </p:cNvPicPr>
          <p:nvPr/>
        </p:nvPicPr>
        <p:blipFill>
          <a:blip r:embed="rId2" cstate="print"/>
          <a:srcRect/>
          <a:stretch>
            <a:fillRect/>
          </a:stretch>
        </p:blipFill>
        <p:spPr bwMode="auto">
          <a:xfrm>
            <a:off x="395536" y="332656"/>
            <a:ext cx="8403282" cy="1584176"/>
          </a:xfrm>
          <a:prstGeom prst="ellipse">
            <a:avLst/>
          </a:prstGeom>
          <a:ln>
            <a:noFill/>
          </a:ln>
          <a:effectLst>
            <a:softEdge rad="112500"/>
          </a:effectLst>
        </p:spPr>
      </p:pic>
      <p:sp>
        <p:nvSpPr>
          <p:cNvPr id="3" name="2 Marcador de contenido"/>
          <p:cNvSpPr>
            <a:spLocks noGrp="1"/>
          </p:cNvSpPr>
          <p:nvPr>
            <p:ph idx="1"/>
          </p:nvPr>
        </p:nvSpPr>
        <p:spPr>
          <a:xfrm>
            <a:off x="457200" y="2924944"/>
            <a:ext cx="8229600" cy="3201219"/>
          </a:xfrm>
        </p:spPr>
        <p:txBody>
          <a:bodyPr>
            <a:normAutofit fontScale="77500" lnSpcReduction="20000"/>
          </a:bodyPr>
          <a:lstStyle/>
          <a:p>
            <a:pPr>
              <a:buNone/>
            </a:pPr>
            <a:r>
              <a:rPr lang="es-ES_tradnl" dirty="0"/>
              <a:t>Talamanca es el segundo cantón más grande del país en cuanto a extensión territorial.  Más del ochenta por ciento del territorio de este cantón es territorio indígena y caracterizado por ser montañoso con bosque primario y secundario convirtiéndolo en el principal pulmón del país y a la vez en el territorio más difícil de brindar una cobertura de atención de servicios de salud con equidad. </a:t>
            </a:r>
            <a:r>
              <a:rPr lang="es-ES" dirty="0"/>
              <a:t>Talamanca corresponde a un 5% del territorio nacional, el 57% son áreas protegidas y el resto es reserva indígena, tiene un 60% de la diversidad de la fauna del país</a:t>
            </a:r>
            <a:endParaRPr lang="es-CR" dirty="0" smtClean="0"/>
          </a:p>
          <a:p>
            <a:endParaRPr lang="es-C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1556792"/>
            <a:ext cx="8229600" cy="1143000"/>
          </a:xfrm>
        </p:spPr>
        <p:txBody>
          <a:bodyPr/>
          <a:lstStyle/>
          <a:p>
            <a:endParaRPr lang="es-CR" dirty="0"/>
          </a:p>
        </p:txBody>
      </p:sp>
      <p:pic>
        <p:nvPicPr>
          <p:cNvPr id="1026" name="Picture 2"/>
          <p:cNvPicPr>
            <a:picLocks noChangeAspect="1" noChangeArrowheads="1"/>
          </p:cNvPicPr>
          <p:nvPr/>
        </p:nvPicPr>
        <p:blipFill>
          <a:blip r:embed="rId2" cstate="print"/>
          <a:srcRect/>
          <a:stretch>
            <a:fillRect/>
          </a:stretch>
        </p:blipFill>
        <p:spPr bwMode="auto">
          <a:xfrm>
            <a:off x="395536" y="332656"/>
            <a:ext cx="8403282" cy="1584176"/>
          </a:xfrm>
          <a:prstGeom prst="ellipse">
            <a:avLst/>
          </a:prstGeom>
          <a:ln>
            <a:noFill/>
          </a:ln>
          <a:effectLst>
            <a:softEdge rad="112500"/>
          </a:effectLst>
        </p:spPr>
      </p:pic>
      <p:sp>
        <p:nvSpPr>
          <p:cNvPr id="3" name="2 Marcador de contenido"/>
          <p:cNvSpPr>
            <a:spLocks noGrp="1"/>
          </p:cNvSpPr>
          <p:nvPr>
            <p:ph idx="1"/>
          </p:nvPr>
        </p:nvSpPr>
        <p:spPr>
          <a:xfrm>
            <a:off x="457200" y="2924944"/>
            <a:ext cx="8229600" cy="3201219"/>
          </a:xfrm>
        </p:spPr>
        <p:txBody>
          <a:bodyPr>
            <a:normAutofit fontScale="92500" lnSpcReduction="20000"/>
          </a:bodyPr>
          <a:lstStyle/>
          <a:p>
            <a:pPr>
              <a:buNone/>
            </a:pPr>
            <a:r>
              <a:rPr lang="es-ES" dirty="0"/>
              <a:t>En Talamanca el grupo étnico mayoritario  son los indígenas </a:t>
            </a:r>
            <a:r>
              <a:rPr lang="es-ES" dirty="0" err="1"/>
              <a:t>Bribrí</a:t>
            </a:r>
            <a:r>
              <a:rPr lang="es-ES" dirty="0"/>
              <a:t> (que significa: montañas altas), “</a:t>
            </a:r>
            <a:r>
              <a:rPr lang="es-ES" i="1" dirty="0"/>
              <a:t>los </a:t>
            </a:r>
            <a:r>
              <a:rPr lang="es-ES" i="1" dirty="0" err="1"/>
              <a:t>Bribrí</a:t>
            </a:r>
            <a:r>
              <a:rPr lang="es-ES" i="1" dirty="0"/>
              <a:t> habitan en la cordillera de Talamanca, que abarca la Vertiente del Atlántico, así como la del Pacífico. En el lado Atlántico, a lo largo de los ríos </a:t>
            </a:r>
            <a:r>
              <a:rPr lang="es-ES" i="1" dirty="0" err="1"/>
              <a:t>Lari</a:t>
            </a:r>
            <a:r>
              <a:rPr lang="es-ES" i="1" dirty="0"/>
              <a:t>, </a:t>
            </a:r>
            <a:r>
              <a:rPr lang="es-ES" i="1" dirty="0" err="1"/>
              <a:t>Telire</a:t>
            </a:r>
            <a:r>
              <a:rPr lang="es-ES" i="1" dirty="0"/>
              <a:t> y </a:t>
            </a:r>
            <a:r>
              <a:rPr lang="es-ES" i="1" dirty="0" err="1"/>
              <a:t>Urén</a:t>
            </a:r>
            <a:r>
              <a:rPr lang="es-ES" i="1" dirty="0"/>
              <a:t>, están en el cantón de Talamanca en la Provincia de Limón</a:t>
            </a:r>
            <a:r>
              <a:rPr lang="es-ES" dirty="0"/>
              <a:t>” UNESCO (2008). </a:t>
            </a:r>
            <a:endParaRPr lang="es-CR" dirty="0" smtClean="0"/>
          </a:p>
          <a:p>
            <a:endParaRPr lang="es-C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1556792"/>
            <a:ext cx="8229600" cy="1143000"/>
          </a:xfrm>
        </p:spPr>
        <p:txBody>
          <a:bodyPr/>
          <a:lstStyle/>
          <a:p>
            <a:endParaRPr lang="es-CR" dirty="0"/>
          </a:p>
        </p:txBody>
      </p:sp>
      <p:pic>
        <p:nvPicPr>
          <p:cNvPr id="1026" name="Picture 2"/>
          <p:cNvPicPr>
            <a:picLocks noChangeAspect="1" noChangeArrowheads="1"/>
          </p:cNvPicPr>
          <p:nvPr/>
        </p:nvPicPr>
        <p:blipFill>
          <a:blip r:embed="rId2" cstate="print"/>
          <a:srcRect/>
          <a:stretch>
            <a:fillRect/>
          </a:stretch>
        </p:blipFill>
        <p:spPr bwMode="auto">
          <a:xfrm>
            <a:off x="395536" y="332656"/>
            <a:ext cx="8403282" cy="1584176"/>
          </a:xfrm>
          <a:prstGeom prst="ellipse">
            <a:avLst/>
          </a:prstGeom>
          <a:ln>
            <a:noFill/>
          </a:ln>
          <a:effectLst>
            <a:softEdge rad="112500"/>
          </a:effectLst>
        </p:spPr>
      </p:pic>
      <p:sp>
        <p:nvSpPr>
          <p:cNvPr id="3" name="2 Marcador de contenido"/>
          <p:cNvSpPr>
            <a:spLocks noGrp="1"/>
          </p:cNvSpPr>
          <p:nvPr>
            <p:ph idx="1"/>
          </p:nvPr>
        </p:nvSpPr>
        <p:spPr>
          <a:xfrm>
            <a:off x="457200" y="2924944"/>
            <a:ext cx="8229600" cy="3201219"/>
          </a:xfrm>
        </p:spPr>
        <p:txBody>
          <a:bodyPr>
            <a:normAutofit fontScale="70000" lnSpcReduction="20000"/>
          </a:bodyPr>
          <a:lstStyle/>
          <a:p>
            <a:pPr>
              <a:buNone/>
            </a:pPr>
            <a:r>
              <a:rPr lang="es-ES" dirty="0"/>
              <a:t>“</a:t>
            </a:r>
            <a:r>
              <a:rPr lang="es-ES" i="1" dirty="0"/>
              <a:t>Los </a:t>
            </a:r>
            <a:r>
              <a:rPr lang="es-ES" i="1" dirty="0" err="1"/>
              <a:t>Bribrís</a:t>
            </a:r>
            <a:r>
              <a:rPr lang="es-ES" i="1" dirty="0"/>
              <a:t> conciben el universo como una gran casa cónica, constituyendo el cielo (la bóveda celeste) el techo de dicha casa. La forma cónica fue dada por </a:t>
            </a:r>
            <a:r>
              <a:rPr lang="es-ES" i="1" dirty="0" err="1"/>
              <a:t>Sibü</a:t>
            </a:r>
            <a:r>
              <a:rPr lang="es-ES" i="1" dirty="0"/>
              <a:t> al cubrir y techar la gran casa universal. Imaginariamente, esta casa se prolonga subterráneamente en forma invertida, donde existen otros mundos habitados por otros seres</a:t>
            </a:r>
            <a:r>
              <a:rPr lang="es-ES" dirty="0"/>
              <a:t>” Revista Española de Antropología Americana, (1998). </a:t>
            </a:r>
            <a:endParaRPr lang="es-ES" dirty="0" smtClean="0"/>
          </a:p>
          <a:p>
            <a:pPr>
              <a:buNone/>
            </a:pPr>
            <a:r>
              <a:rPr lang="es-ES" dirty="0" smtClean="0"/>
              <a:t>El </a:t>
            </a:r>
            <a:r>
              <a:rPr lang="es-ES" dirty="0"/>
              <a:t>anterior es un ejemplo de cómo </a:t>
            </a:r>
            <a:r>
              <a:rPr lang="es-ES" dirty="0" smtClean="0"/>
              <a:t>la población </a:t>
            </a:r>
            <a:r>
              <a:rPr lang="es-ES" dirty="0" err="1" smtClean="0"/>
              <a:t>Bribrís</a:t>
            </a:r>
            <a:r>
              <a:rPr lang="es-ES" dirty="0" smtClean="0"/>
              <a:t> </a:t>
            </a:r>
            <a:r>
              <a:rPr lang="es-ES" dirty="0"/>
              <a:t>conciben la creación, y como sus creencias se manifiestan en su cultura y arquitectura, lo cual es un aspecto cultural que puede dar valor para lograr un bienestar social por medio del turismo.</a:t>
            </a:r>
            <a:endParaRPr lang="es-CR" dirty="0"/>
          </a:p>
          <a:p>
            <a:pPr>
              <a:buNone/>
            </a:pPr>
            <a:endParaRPr lang="es-CR" dirty="0" smtClean="0"/>
          </a:p>
          <a:p>
            <a:endParaRPr lang="es-C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1781944"/>
            <a:ext cx="8229600" cy="1143000"/>
          </a:xfrm>
        </p:spPr>
        <p:txBody>
          <a:bodyPr>
            <a:normAutofit fontScale="90000"/>
          </a:bodyPr>
          <a:lstStyle/>
          <a:p>
            <a:r>
              <a:rPr lang="es-CR" dirty="0" smtClean="0"/>
              <a:t>Significado de las relaciones matrilineales</a:t>
            </a:r>
            <a:endParaRPr lang="es-CR" dirty="0"/>
          </a:p>
        </p:txBody>
      </p:sp>
      <p:pic>
        <p:nvPicPr>
          <p:cNvPr id="1026" name="Picture 2"/>
          <p:cNvPicPr>
            <a:picLocks noChangeAspect="1" noChangeArrowheads="1"/>
          </p:cNvPicPr>
          <p:nvPr/>
        </p:nvPicPr>
        <p:blipFill>
          <a:blip r:embed="rId2" cstate="print"/>
          <a:srcRect/>
          <a:stretch>
            <a:fillRect/>
          </a:stretch>
        </p:blipFill>
        <p:spPr bwMode="auto">
          <a:xfrm>
            <a:off x="395536" y="332656"/>
            <a:ext cx="8403282" cy="1584176"/>
          </a:xfrm>
          <a:prstGeom prst="ellipse">
            <a:avLst/>
          </a:prstGeom>
          <a:ln>
            <a:noFill/>
          </a:ln>
          <a:effectLst>
            <a:softEdge rad="112500"/>
          </a:effectLst>
        </p:spPr>
      </p:pic>
      <p:sp>
        <p:nvSpPr>
          <p:cNvPr id="3" name="2 Marcador de contenido"/>
          <p:cNvSpPr>
            <a:spLocks noGrp="1"/>
          </p:cNvSpPr>
          <p:nvPr>
            <p:ph idx="1"/>
          </p:nvPr>
        </p:nvSpPr>
        <p:spPr>
          <a:xfrm>
            <a:off x="457200" y="2924944"/>
            <a:ext cx="8229600" cy="3201219"/>
          </a:xfrm>
        </p:spPr>
        <p:txBody>
          <a:bodyPr>
            <a:normAutofit fontScale="85000" lnSpcReduction="10000"/>
          </a:bodyPr>
          <a:lstStyle/>
          <a:p>
            <a:r>
              <a:rPr lang="es-CR" dirty="0" smtClean="0"/>
              <a:t>Relaciones matrilineales, lo que significa, que sólo las mujeres pueden heredar clan a su descendencia</a:t>
            </a:r>
          </a:p>
          <a:p>
            <a:r>
              <a:rPr lang="es-CR" dirty="0"/>
              <a:t>En lo más tradicional de la cultura bribri, la mujer hereda el clan; asimismo también hereda el derecho a la propiedad de la tierra. Las mujeres que se </a:t>
            </a:r>
            <a:r>
              <a:rPr lang="es-CR" dirty="0" smtClean="0"/>
              <a:t>juntan no </a:t>
            </a:r>
            <a:r>
              <a:rPr lang="es-CR" dirty="0"/>
              <a:t>salen de la finca; al contrario, sus </a:t>
            </a:r>
            <a:r>
              <a:rPr lang="es-CR" dirty="0" smtClean="0"/>
              <a:t>parejas </a:t>
            </a:r>
            <a:r>
              <a:rPr lang="es-CR" dirty="0"/>
              <a:t>van a vivir a ella y pueden usufructuar sus bienes pero sin adquirir derechos de posesión.</a:t>
            </a:r>
            <a:endParaRPr lang="es-CR" dirty="0" smtClean="0"/>
          </a:p>
          <a:p>
            <a:endParaRPr lang="es-C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1556792"/>
            <a:ext cx="8229600" cy="1143000"/>
          </a:xfrm>
        </p:spPr>
        <p:txBody>
          <a:bodyPr/>
          <a:lstStyle/>
          <a:p>
            <a:r>
              <a:rPr lang="es-CR" dirty="0" smtClean="0"/>
              <a:t>Sistema de alianzas</a:t>
            </a:r>
            <a:endParaRPr lang="es-CR" dirty="0"/>
          </a:p>
        </p:txBody>
      </p:sp>
      <p:pic>
        <p:nvPicPr>
          <p:cNvPr id="1026" name="Picture 2"/>
          <p:cNvPicPr>
            <a:picLocks noChangeAspect="1" noChangeArrowheads="1"/>
          </p:cNvPicPr>
          <p:nvPr/>
        </p:nvPicPr>
        <p:blipFill>
          <a:blip r:embed="rId2" cstate="print"/>
          <a:srcRect/>
          <a:stretch>
            <a:fillRect/>
          </a:stretch>
        </p:blipFill>
        <p:spPr bwMode="auto">
          <a:xfrm>
            <a:off x="395536" y="332656"/>
            <a:ext cx="8403282" cy="1584176"/>
          </a:xfrm>
          <a:prstGeom prst="ellipse">
            <a:avLst/>
          </a:prstGeom>
          <a:ln>
            <a:noFill/>
          </a:ln>
          <a:effectLst>
            <a:softEdge rad="112500"/>
          </a:effectLst>
        </p:spPr>
      </p:pic>
      <p:sp>
        <p:nvSpPr>
          <p:cNvPr id="3" name="2 Marcador de contenido"/>
          <p:cNvSpPr>
            <a:spLocks noGrp="1"/>
          </p:cNvSpPr>
          <p:nvPr>
            <p:ph idx="1"/>
          </p:nvPr>
        </p:nvSpPr>
        <p:spPr>
          <a:xfrm>
            <a:off x="457200" y="2924944"/>
            <a:ext cx="8229600" cy="3201219"/>
          </a:xfrm>
        </p:spPr>
        <p:txBody>
          <a:bodyPr>
            <a:normAutofit fontScale="92500" lnSpcReduction="10000"/>
          </a:bodyPr>
          <a:lstStyle/>
          <a:p>
            <a:r>
              <a:rPr lang="es-CR" dirty="0"/>
              <a:t>Según la Doctora </a:t>
            </a:r>
            <a:r>
              <a:rPr lang="es-CR" dirty="0" err="1"/>
              <a:t>Bozzoli</a:t>
            </a:r>
            <a:r>
              <a:rPr lang="es-CR" dirty="0"/>
              <a:t> (1982), en la estructura de alianza </a:t>
            </a:r>
            <a:r>
              <a:rPr lang="es-CR" dirty="0" err="1"/>
              <a:t>talamanqueña</a:t>
            </a:r>
            <a:r>
              <a:rPr lang="es-CR" dirty="0"/>
              <a:t> “casamientos”,  los tíos maternos deben entregar las sobrinas a sus propios hijos, este es el matrimonio preferido. Una mujer con el hijo de su tío </a:t>
            </a:r>
            <a:r>
              <a:rPr lang="es-CR" dirty="0" smtClean="0"/>
              <a:t>materno. </a:t>
            </a:r>
            <a:r>
              <a:rPr lang="es-CR" dirty="0"/>
              <a:t>Esto se realiza para evitar las uniones entre los mismos clanes.</a:t>
            </a:r>
          </a:p>
          <a:p>
            <a:endParaRPr lang="es-C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1556792"/>
            <a:ext cx="8229600" cy="1143000"/>
          </a:xfrm>
        </p:spPr>
        <p:txBody>
          <a:bodyPr/>
          <a:lstStyle/>
          <a:p>
            <a:endParaRPr lang="es-CR" dirty="0"/>
          </a:p>
        </p:txBody>
      </p:sp>
      <p:pic>
        <p:nvPicPr>
          <p:cNvPr id="1026" name="Picture 2"/>
          <p:cNvPicPr>
            <a:picLocks noChangeAspect="1" noChangeArrowheads="1"/>
          </p:cNvPicPr>
          <p:nvPr/>
        </p:nvPicPr>
        <p:blipFill>
          <a:blip r:embed="rId2" cstate="print"/>
          <a:srcRect/>
          <a:stretch>
            <a:fillRect/>
          </a:stretch>
        </p:blipFill>
        <p:spPr bwMode="auto">
          <a:xfrm>
            <a:off x="395536" y="332656"/>
            <a:ext cx="8403282" cy="1584176"/>
          </a:xfrm>
          <a:prstGeom prst="ellipse">
            <a:avLst/>
          </a:prstGeom>
          <a:ln>
            <a:noFill/>
          </a:ln>
          <a:effectLst>
            <a:softEdge rad="112500"/>
          </a:effectLst>
        </p:spPr>
      </p:pic>
      <p:sp>
        <p:nvSpPr>
          <p:cNvPr id="3" name="2 Marcador de contenido"/>
          <p:cNvSpPr>
            <a:spLocks noGrp="1"/>
          </p:cNvSpPr>
          <p:nvPr>
            <p:ph idx="1"/>
          </p:nvPr>
        </p:nvSpPr>
        <p:spPr>
          <a:xfrm>
            <a:off x="457200" y="2924944"/>
            <a:ext cx="8229600" cy="3201219"/>
          </a:xfrm>
        </p:spPr>
        <p:txBody>
          <a:bodyPr>
            <a:normAutofit fontScale="92500" lnSpcReduction="10000"/>
          </a:bodyPr>
          <a:lstStyle/>
          <a:p>
            <a:r>
              <a:rPr lang="es-CR" dirty="0"/>
              <a:t>Una de las principales razones de este tipo de unión para los </a:t>
            </a:r>
            <a:r>
              <a:rPr lang="es-CR" dirty="0" err="1"/>
              <a:t>bribris</a:t>
            </a:r>
            <a:r>
              <a:rPr lang="es-CR" dirty="0"/>
              <a:t>, es evitar las relaciones incestuosas (entre familiares directos por vía materna), como se ve en texto anterior queda prohibido la unión entre sobrina y tío materno, ya que esta unión para los </a:t>
            </a:r>
            <a:r>
              <a:rPr lang="es-CR" dirty="0" err="1"/>
              <a:t>bribris</a:t>
            </a:r>
            <a:r>
              <a:rPr lang="es-CR" dirty="0"/>
              <a:t> seria un incesto ya que sobrina y tío pertenecen al mismo clan.</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1781944"/>
            <a:ext cx="8229600" cy="1143000"/>
          </a:xfrm>
        </p:spPr>
        <p:txBody>
          <a:bodyPr>
            <a:normAutofit fontScale="90000"/>
          </a:bodyPr>
          <a:lstStyle/>
          <a:p>
            <a:r>
              <a:rPr lang="es-CR" dirty="0"/>
              <a:t>Diagrama Explicativo Sistema de Alianza Matrimonial</a:t>
            </a:r>
          </a:p>
        </p:txBody>
      </p:sp>
      <p:pic>
        <p:nvPicPr>
          <p:cNvPr id="1026" name="Picture 2"/>
          <p:cNvPicPr>
            <a:picLocks noChangeAspect="1" noChangeArrowheads="1"/>
          </p:cNvPicPr>
          <p:nvPr/>
        </p:nvPicPr>
        <p:blipFill>
          <a:blip r:embed="rId2" cstate="print"/>
          <a:srcRect/>
          <a:stretch>
            <a:fillRect/>
          </a:stretch>
        </p:blipFill>
        <p:spPr bwMode="auto">
          <a:xfrm>
            <a:off x="395536" y="332656"/>
            <a:ext cx="8403282" cy="1584176"/>
          </a:xfrm>
          <a:prstGeom prst="ellipse">
            <a:avLst/>
          </a:prstGeom>
          <a:ln>
            <a:noFill/>
          </a:ln>
          <a:effectLst>
            <a:softEdge rad="112500"/>
          </a:effectLst>
        </p:spPr>
      </p:pic>
      <p:sp>
        <p:nvSpPr>
          <p:cNvPr id="3" name="2 Marcador de contenido"/>
          <p:cNvSpPr>
            <a:spLocks noGrp="1"/>
          </p:cNvSpPr>
          <p:nvPr>
            <p:ph idx="1"/>
          </p:nvPr>
        </p:nvSpPr>
        <p:spPr>
          <a:xfrm>
            <a:off x="457200" y="2924944"/>
            <a:ext cx="8229600" cy="3201219"/>
          </a:xfrm>
        </p:spPr>
        <p:txBody>
          <a:bodyPr>
            <a:normAutofit fontScale="85000" lnSpcReduction="20000"/>
          </a:bodyPr>
          <a:lstStyle/>
          <a:p>
            <a:r>
              <a:rPr lang="es-ES" dirty="0"/>
              <a:t>En este diagrama podemos observar mejor el sistema de alianza. Cada color indica el clan de pertenencia de cada persona. Vemos que del hijo y la hijas de Juan y Marta (Pedro, </a:t>
            </a:r>
            <a:r>
              <a:rPr lang="es-ES" dirty="0" smtClean="0"/>
              <a:t>Juana </a:t>
            </a:r>
            <a:r>
              <a:rPr lang="es-ES" dirty="0"/>
              <a:t>y Ana). Solo la nieta Sofía, la hija de Pedro podrá casarse con alguno de sus primos (Pepe o Manuel), porque son de diferente clan al de ella. Por lo tanto Manuel y Clara no deben casarse, pues según el sistema alianza o matrimonio bribri esta relación seria incestuosa (primos </a:t>
            </a:r>
            <a:r>
              <a:rPr lang="es-ES" dirty="0" smtClean="0"/>
              <a:t>del </a:t>
            </a:r>
            <a:r>
              <a:rPr lang="es-ES" dirty="0"/>
              <a:t>mismo clan).</a:t>
            </a:r>
            <a:endParaRPr lang="es-CR" dirty="0"/>
          </a:p>
          <a:p>
            <a:endParaRPr lang="es-C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395536" y="332656"/>
            <a:ext cx="8403282" cy="1584176"/>
          </a:xfrm>
          <a:prstGeom prst="ellipse">
            <a:avLst/>
          </a:prstGeom>
          <a:ln>
            <a:noFill/>
          </a:ln>
          <a:effectLst>
            <a:softEdge rad="112500"/>
          </a:effectLst>
        </p:spPr>
      </p:pic>
      <p:graphicFrame>
        <p:nvGraphicFramePr>
          <p:cNvPr id="8" name="Diagram 1"/>
          <p:cNvGraphicFramePr/>
          <p:nvPr/>
        </p:nvGraphicFramePr>
        <p:xfrm>
          <a:off x="1514475" y="2532097"/>
          <a:ext cx="6115050" cy="29851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1556792"/>
            <a:ext cx="8229600" cy="1143000"/>
          </a:xfrm>
        </p:spPr>
        <p:txBody>
          <a:bodyPr/>
          <a:lstStyle/>
          <a:p>
            <a:r>
              <a:rPr lang="es-CR" dirty="0" smtClean="0"/>
              <a:t>Organización social en </a:t>
            </a:r>
            <a:r>
              <a:rPr lang="es-CR" dirty="0" err="1" smtClean="0"/>
              <a:t>Amubrë</a:t>
            </a:r>
            <a:endParaRPr lang="es-CR" dirty="0"/>
          </a:p>
        </p:txBody>
      </p:sp>
      <p:pic>
        <p:nvPicPr>
          <p:cNvPr id="1026" name="Picture 2"/>
          <p:cNvPicPr>
            <a:picLocks noChangeAspect="1" noChangeArrowheads="1"/>
          </p:cNvPicPr>
          <p:nvPr/>
        </p:nvPicPr>
        <p:blipFill>
          <a:blip r:embed="rId2" cstate="print"/>
          <a:srcRect/>
          <a:stretch>
            <a:fillRect/>
          </a:stretch>
        </p:blipFill>
        <p:spPr bwMode="auto">
          <a:xfrm>
            <a:off x="395536" y="332656"/>
            <a:ext cx="8403282" cy="1584176"/>
          </a:xfrm>
          <a:prstGeom prst="ellipse">
            <a:avLst/>
          </a:prstGeom>
          <a:ln>
            <a:noFill/>
          </a:ln>
          <a:effectLst>
            <a:softEdge rad="112500"/>
          </a:effectLst>
        </p:spPr>
      </p:pic>
      <p:sp>
        <p:nvSpPr>
          <p:cNvPr id="3" name="2 Marcador de contenido"/>
          <p:cNvSpPr>
            <a:spLocks noGrp="1"/>
          </p:cNvSpPr>
          <p:nvPr>
            <p:ph idx="1"/>
          </p:nvPr>
        </p:nvSpPr>
        <p:spPr>
          <a:xfrm>
            <a:off x="457200" y="2924944"/>
            <a:ext cx="8229600" cy="3201219"/>
          </a:xfrm>
        </p:spPr>
        <p:txBody>
          <a:bodyPr>
            <a:normAutofit fontScale="70000" lnSpcReduction="20000"/>
          </a:bodyPr>
          <a:lstStyle/>
          <a:p>
            <a:r>
              <a:rPr lang="es-CR" dirty="0"/>
              <a:t>El sistema de parentesco está organizado en clanes, el cual se adquiere por la línea materna; así hijos de dos hermanas son considerados hermanos y no simplemente primos, como lo serán hijos de un hermano y una hermana.</a:t>
            </a:r>
            <a:endParaRPr lang="es-CR" dirty="0" smtClean="0"/>
          </a:p>
          <a:p>
            <a:r>
              <a:rPr lang="es-CR" dirty="0"/>
              <a:t>	En </a:t>
            </a:r>
            <a:r>
              <a:rPr lang="es-CR" dirty="0" err="1"/>
              <a:t>Amubri</a:t>
            </a:r>
            <a:r>
              <a:rPr lang="es-CR" dirty="0"/>
              <a:t> existen los siguientes clanes:</a:t>
            </a:r>
            <a:endParaRPr lang="es-CR" dirty="0" smtClean="0"/>
          </a:p>
          <a:p>
            <a:pPr lvl="0"/>
            <a:r>
              <a:rPr lang="es-CR" dirty="0"/>
              <a:t> </a:t>
            </a:r>
            <a:r>
              <a:rPr lang="es-CR" dirty="0" err="1"/>
              <a:t>Kolkuak</a:t>
            </a:r>
            <a:r>
              <a:rPr lang="es-CR" dirty="0"/>
              <a:t> (clase de sardinas)</a:t>
            </a:r>
            <a:endParaRPr lang="es-CR" dirty="0" smtClean="0"/>
          </a:p>
          <a:p>
            <a:pPr lvl="0"/>
            <a:r>
              <a:rPr lang="es-CR" dirty="0" err="1"/>
              <a:t>Dúriwak</a:t>
            </a:r>
            <a:r>
              <a:rPr lang="es-CR" dirty="0"/>
              <a:t> (clase de pájaros)</a:t>
            </a:r>
            <a:endParaRPr lang="es-CR" dirty="0" smtClean="0"/>
          </a:p>
          <a:p>
            <a:pPr lvl="0"/>
            <a:r>
              <a:rPr lang="es-CR" dirty="0" err="1"/>
              <a:t>Uniwak</a:t>
            </a:r>
            <a:r>
              <a:rPr lang="es-CR" dirty="0"/>
              <a:t> (clase de abejones)</a:t>
            </a:r>
            <a:endParaRPr lang="es-CR" dirty="0" smtClean="0"/>
          </a:p>
          <a:p>
            <a:pPr lvl="0"/>
            <a:r>
              <a:rPr lang="es-CR" dirty="0" err="1"/>
              <a:t>Tkabëwak</a:t>
            </a:r>
            <a:r>
              <a:rPr lang="es-CR" dirty="0"/>
              <a:t> (clase de ñame)</a:t>
            </a:r>
            <a:endParaRPr lang="es-CR" dirty="0" smtClean="0"/>
          </a:p>
          <a:p>
            <a:pPr lvl="0"/>
            <a:r>
              <a:rPr lang="es-CR" dirty="0" err="1"/>
              <a:t>Tubolwak</a:t>
            </a:r>
            <a:r>
              <a:rPr lang="es-CR" dirty="0"/>
              <a:t> (clase de yuca)</a:t>
            </a:r>
            <a:endParaRPr lang="es-CR" dirty="0" smtClean="0"/>
          </a:p>
          <a:p>
            <a:endParaRPr lang="es-CR"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1556792"/>
            <a:ext cx="8229600" cy="1143000"/>
          </a:xfrm>
        </p:spPr>
        <p:txBody>
          <a:bodyPr/>
          <a:lstStyle/>
          <a:p>
            <a:r>
              <a:rPr lang="es-CR" dirty="0" smtClean="0"/>
              <a:t>Restricciones del sistema</a:t>
            </a:r>
            <a:endParaRPr lang="es-CR" dirty="0"/>
          </a:p>
        </p:txBody>
      </p:sp>
      <p:pic>
        <p:nvPicPr>
          <p:cNvPr id="1026" name="Picture 2"/>
          <p:cNvPicPr>
            <a:picLocks noChangeAspect="1" noChangeArrowheads="1"/>
          </p:cNvPicPr>
          <p:nvPr/>
        </p:nvPicPr>
        <p:blipFill>
          <a:blip r:embed="rId2" cstate="print"/>
          <a:srcRect/>
          <a:stretch>
            <a:fillRect/>
          </a:stretch>
        </p:blipFill>
        <p:spPr bwMode="auto">
          <a:xfrm>
            <a:off x="395536" y="332656"/>
            <a:ext cx="8403282" cy="1584176"/>
          </a:xfrm>
          <a:prstGeom prst="ellipse">
            <a:avLst/>
          </a:prstGeom>
          <a:ln>
            <a:noFill/>
          </a:ln>
          <a:effectLst>
            <a:softEdge rad="112500"/>
          </a:effectLst>
        </p:spPr>
      </p:pic>
      <p:sp>
        <p:nvSpPr>
          <p:cNvPr id="3" name="2 Marcador de contenido"/>
          <p:cNvSpPr>
            <a:spLocks noGrp="1"/>
          </p:cNvSpPr>
          <p:nvPr>
            <p:ph idx="1"/>
          </p:nvPr>
        </p:nvSpPr>
        <p:spPr>
          <a:xfrm>
            <a:off x="457200" y="2924944"/>
            <a:ext cx="8229600" cy="3201219"/>
          </a:xfrm>
        </p:spPr>
        <p:txBody>
          <a:bodyPr>
            <a:normAutofit lnSpcReduction="10000"/>
          </a:bodyPr>
          <a:lstStyle/>
          <a:p>
            <a:r>
              <a:rPr lang="es-CR" dirty="0"/>
              <a:t>La afinidad </a:t>
            </a:r>
            <a:r>
              <a:rPr lang="es-CR" dirty="0" err="1"/>
              <a:t>clánica</a:t>
            </a:r>
            <a:r>
              <a:rPr lang="es-CR" dirty="0"/>
              <a:t> se hereda vía </a:t>
            </a:r>
            <a:r>
              <a:rPr lang="es-CR" dirty="0" smtClean="0"/>
              <a:t>materna. </a:t>
            </a:r>
            <a:r>
              <a:rPr lang="es-CR" dirty="0"/>
              <a:t>Un hombre bribri se puede </a:t>
            </a:r>
            <a:r>
              <a:rPr lang="es-CR" dirty="0" smtClean="0"/>
              <a:t>unirse con </a:t>
            </a:r>
            <a:r>
              <a:rPr lang="es-CR" dirty="0"/>
              <a:t>una mujer </a:t>
            </a:r>
            <a:r>
              <a:rPr lang="es-CR" dirty="0" err="1"/>
              <a:t>térraba</a:t>
            </a:r>
            <a:r>
              <a:rPr lang="es-CR" dirty="0"/>
              <a:t>, boruca o </a:t>
            </a:r>
            <a:r>
              <a:rPr lang="es-CR" dirty="0" err="1"/>
              <a:t>sikwa</a:t>
            </a:r>
            <a:r>
              <a:rPr lang="es-CR" dirty="0"/>
              <a:t>, pero sus hijos e hijas no tendrían afinidad </a:t>
            </a:r>
            <a:r>
              <a:rPr lang="es-CR" dirty="0" err="1"/>
              <a:t>clánica</a:t>
            </a:r>
            <a:r>
              <a:rPr lang="es-CR" dirty="0"/>
              <a:t>, por el contrario, si una  mujer bribri se </a:t>
            </a:r>
            <a:r>
              <a:rPr lang="es-CR" dirty="0" smtClean="0"/>
              <a:t>une con </a:t>
            </a:r>
            <a:r>
              <a:rPr lang="es-CR" dirty="0"/>
              <a:t>un hombre </a:t>
            </a:r>
            <a:r>
              <a:rPr lang="es-CR" dirty="0" err="1"/>
              <a:t>térraba</a:t>
            </a:r>
            <a:r>
              <a:rPr lang="es-CR" dirty="0"/>
              <a:t>, boruca o </a:t>
            </a:r>
            <a:r>
              <a:rPr lang="es-CR" dirty="0" err="1"/>
              <a:t>sikwa</a:t>
            </a:r>
            <a:r>
              <a:rPr lang="es-CR" dirty="0"/>
              <a:t> sus hijos e hijas se incorporan inmediatamente al sistema.</a:t>
            </a:r>
          </a:p>
          <a:p>
            <a:endParaRPr lang="es-CR"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CR"/>
          </a:p>
        </p:txBody>
      </p:sp>
      <p:sp>
        <p:nvSpPr>
          <p:cNvPr id="3" name="2 Marcador de contenido"/>
          <p:cNvSpPr>
            <a:spLocks noGrp="1"/>
          </p:cNvSpPr>
          <p:nvPr>
            <p:ph idx="1"/>
          </p:nvPr>
        </p:nvSpPr>
        <p:spPr>
          <a:xfrm>
            <a:off x="467544" y="1700808"/>
            <a:ext cx="8229600" cy="4525963"/>
          </a:xfrm>
        </p:spPr>
        <p:txBody>
          <a:bodyPr>
            <a:normAutofit fontScale="55000" lnSpcReduction="20000"/>
          </a:bodyPr>
          <a:lstStyle/>
          <a:p>
            <a:r>
              <a:rPr lang="es-CR" b="1" dirty="0" err="1" smtClean="0"/>
              <a:t>Sibö</a:t>
            </a:r>
            <a:r>
              <a:rPr lang="es-CR" b="1" dirty="0" smtClean="0"/>
              <a:t>:</a:t>
            </a:r>
            <a:r>
              <a:rPr lang="es-CR" dirty="0" smtClean="0"/>
              <a:t> Dios</a:t>
            </a:r>
          </a:p>
          <a:p>
            <a:r>
              <a:rPr lang="es-CR" b="1" dirty="0" err="1" smtClean="0"/>
              <a:t>Usekar</a:t>
            </a:r>
            <a:r>
              <a:rPr lang="es-CR" b="1" dirty="0" smtClean="0"/>
              <a:t>:</a:t>
            </a:r>
            <a:r>
              <a:rPr lang="es-CR" dirty="0" smtClean="0"/>
              <a:t> interventores entre los </a:t>
            </a:r>
            <a:r>
              <a:rPr lang="es-CR" dirty="0" err="1" smtClean="0"/>
              <a:t>bribris</a:t>
            </a:r>
            <a:r>
              <a:rPr lang="es-CR" dirty="0" smtClean="0"/>
              <a:t> y </a:t>
            </a:r>
            <a:r>
              <a:rPr lang="es-CR" dirty="0" err="1" smtClean="0"/>
              <a:t>Sibö</a:t>
            </a:r>
            <a:r>
              <a:rPr lang="es-CR" dirty="0" smtClean="0"/>
              <a:t>, así como protectores de males o enfermedades que pueden afectar a los hijos de </a:t>
            </a:r>
            <a:r>
              <a:rPr lang="es-CR" dirty="0" err="1" smtClean="0"/>
              <a:t>Sibö</a:t>
            </a:r>
            <a:r>
              <a:rPr lang="es-CR" dirty="0" smtClean="0"/>
              <a:t>.</a:t>
            </a:r>
          </a:p>
          <a:p>
            <a:r>
              <a:rPr lang="es-CR" b="1" dirty="0" err="1" smtClean="0"/>
              <a:t>Blupa</a:t>
            </a:r>
            <a:r>
              <a:rPr lang="es-CR" b="1" dirty="0" smtClean="0"/>
              <a:t>: </a:t>
            </a:r>
            <a:r>
              <a:rPr lang="es-CR" dirty="0" smtClean="0"/>
              <a:t>indígenas considerados reyes, que intervenían entre los </a:t>
            </a:r>
            <a:r>
              <a:rPr lang="es-CR" dirty="0" err="1" smtClean="0"/>
              <a:t>bribris</a:t>
            </a:r>
            <a:r>
              <a:rPr lang="es-CR" dirty="0" smtClean="0"/>
              <a:t> y los </a:t>
            </a:r>
            <a:r>
              <a:rPr lang="es-CR" dirty="0" err="1" smtClean="0"/>
              <a:t>Usekares</a:t>
            </a:r>
            <a:r>
              <a:rPr lang="es-CR" dirty="0" smtClean="0"/>
              <a:t> -indígenas que organizaban a las comunidades ante eventuales guerras-.</a:t>
            </a:r>
          </a:p>
          <a:p>
            <a:r>
              <a:rPr lang="es-CR" b="1" dirty="0" err="1" smtClean="0"/>
              <a:t>Tsukol</a:t>
            </a:r>
            <a:r>
              <a:rPr lang="es-CR" dirty="0" smtClean="0"/>
              <a:t> o cantores de ceremonias fúnebres.</a:t>
            </a:r>
          </a:p>
          <a:p>
            <a:r>
              <a:rPr lang="es-CR" b="1" dirty="0" err="1" smtClean="0"/>
              <a:t>Bikakla</a:t>
            </a:r>
            <a:r>
              <a:rPr lang="es-CR" b="1" dirty="0" smtClean="0"/>
              <a:t>:</a:t>
            </a:r>
            <a:r>
              <a:rPr lang="es-CR" dirty="0" smtClean="0"/>
              <a:t> encargado de guiar por medio de cantos sagrados para que el espíritu de un indígena fallecido llegue al “otro mundo”.</a:t>
            </a:r>
          </a:p>
          <a:p>
            <a:r>
              <a:rPr lang="es-CR" b="1" dirty="0" err="1" smtClean="0"/>
              <a:t>Okom</a:t>
            </a:r>
            <a:r>
              <a:rPr lang="es-CR" b="1" dirty="0" smtClean="0"/>
              <a:t>:</a:t>
            </a:r>
            <a:r>
              <a:rPr lang="es-CR" dirty="0" smtClean="0"/>
              <a:t> persona autorizada por </a:t>
            </a:r>
            <a:r>
              <a:rPr lang="es-CR" dirty="0" err="1" smtClean="0"/>
              <a:t>Sibö</a:t>
            </a:r>
            <a:r>
              <a:rPr lang="es-CR" dirty="0" smtClean="0"/>
              <a:t> para “tocar” un cadáver para que el </a:t>
            </a:r>
            <a:r>
              <a:rPr lang="es-CR" dirty="0" err="1" smtClean="0"/>
              <a:t>Bikakla</a:t>
            </a:r>
            <a:r>
              <a:rPr lang="es-CR" dirty="0" smtClean="0"/>
              <a:t> pueda realizar la ceremonia fúnebre.</a:t>
            </a:r>
          </a:p>
          <a:p>
            <a:r>
              <a:rPr lang="es-CR" b="1" dirty="0" err="1" smtClean="0"/>
              <a:t>Awá</a:t>
            </a:r>
            <a:r>
              <a:rPr lang="es-CR" b="1" dirty="0" smtClean="0"/>
              <a:t>:</a:t>
            </a:r>
            <a:r>
              <a:rPr lang="es-CR" dirty="0" smtClean="0"/>
              <a:t> médico indígena con habilidades para manipular los componentes de las plantas y utilizarlas para el alivio de males o curaciones.</a:t>
            </a:r>
          </a:p>
          <a:p>
            <a:r>
              <a:rPr lang="es-CR" b="1" dirty="0" err="1" smtClean="0"/>
              <a:t>Okom</a:t>
            </a:r>
            <a:r>
              <a:rPr lang="es-CR" b="1" dirty="0" smtClean="0"/>
              <a:t>:</a:t>
            </a:r>
            <a:r>
              <a:rPr lang="es-CR" dirty="0" smtClean="0"/>
              <a:t> reparte el chocolate en las ceremonias fúnebres (función exclusiva de las mujeres).</a:t>
            </a:r>
          </a:p>
          <a:p>
            <a:r>
              <a:rPr lang="es-CR" b="1" dirty="0" err="1" smtClean="0"/>
              <a:t>Tsiatmi</a:t>
            </a:r>
            <a:r>
              <a:rPr lang="es-CR" dirty="0" smtClean="0"/>
              <a:t> cuidan las piedras de los </a:t>
            </a:r>
            <a:r>
              <a:rPr lang="es-CR" dirty="0" err="1" smtClean="0"/>
              <a:t>Awá</a:t>
            </a:r>
            <a:r>
              <a:rPr lang="es-CR" dirty="0" smtClean="0"/>
              <a:t> al momento de su deceso; también es una función exclusiva de las mujeres indígenas.</a:t>
            </a:r>
          </a:p>
          <a:p>
            <a:r>
              <a:rPr lang="es-CR" b="1" dirty="0" err="1" smtClean="0"/>
              <a:t>Skré</a:t>
            </a:r>
            <a:r>
              <a:rPr lang="es-CR" b="1" dirty="0" smtClean="0"/>
              <a:t>:</a:t>
            </a:r>
            <a:r>
              <a:rPr lang="es-CR" dirty="0" smtClean="0"/>
              <a:t> la población común.</a:t>
            </a:r>
          </a:p>
        </p:txBody>
      </p:sp>
      <p:pic>
        <p:nvPicPr>
          <p:cNvPr id="4" name="Picture 2"/>
          <p:cNvPicPr>
            <a:picLocks noChangeAspect="1" noChangeArrowheads="1"/>
          </p:cNvPicPr>
          <p:nvPr/>
        </p:nvPicPr>
        <p:blipFill>
          <a:blip r:embed="rId2" cstate="print"/>
          <a:srcRect/>
          <a:stretch>
            <a:fillRect/>
          </a:stretch>
        </p:blipFill>
        <p:spPr bwMode="auto">
          <a:xfrm>
            <a:off x="395536" y="332656"/>
            <a:ext cx="8403282" cy="1584176"/>
          </a:xfrm>
          <a:prstGeom prst="ellipse">
            <a:avLst/>
          </a:prstGeom>
          <a:ln>
            <a:noFill/>
          </a:ln>
          <a:effectLst>
            <a:softEdge rad="112500"/>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1556792"/>
            <a:ext cx="8229600" cy="1143000"/>
          </a:xfrm>
        </p:spPr>
        <p:txBody>
          <a:bodyPr>
            <a:normAutofit/>
          </a:bodyPr>
          <a:lstStyle/>
          <a:p>
            <a:r>
              <a:rPr lang="es-ES" dirty="0"/>
              <a:t>Cargos </a:t>
            </a:r>
            <a:r>
              <a:rPr lang="es-ES" dirty="0" err="1"/>
              <a:t>chamánicos</a:t>
            </a:r>
            <a:r>
              <a:rPr lang="es-ES" dirty="0"/>
              <a:t>  femeninos </a:t>
            </a:r>
            <a:endParaRPr lang="es-CR" dirty="0"/>
          </a:p>
        </p:txBody>
      </p:sp>
      <p:pic>
        <p:nvPicPr>
          <p:cNvPr id="1026" name="Picture 2"/>
          <p:cNvPicPr>
            <a:picLocks noChangeAspect="1" noChangeArrowheads="1"/>
          </p:cNvPicPr>
          <p:nvPr/>
        </p:nvPicPr>
        <p:blipFill>
          <a:blip r:embed="rId2" cstate="print"/>
          <a:srcRect/>
          <a:stretch>
            <a:fillRect/>
          </a:stretch>
        </p:blipFill>
        <p:spPr bwMode="auto">
          <a:xfrm>
            <a:off x="395536" y="332656"/>
            <a:ext cx="8403282" cy="1584176"/>
          </a:xfrm>
          <a:prstGeom prst="ellipse">
            <a:avLst/>
          </a:prstGeom>
          <a:ln>
            <a:noFill/>
          </a:ln>
          <a:effectLst>
            <a:softEdge rad="112500"/>
          </a:effectLst>
        </p:spPr>
      </p:pic>
      <p:sp>
        <p:nvSpPr>
          <p:cNvPr id="3" name="2 Marcador de contenido"/>
          <p:cNvSpPr>
            <a:spLocks noGrp="1"/>
          </p:cNvSpPr>
          <p:nvPr>
            <p:ph idx="1"/>
          </p:nvPr>
        </p:nvSpPr>
        <p:spPr>
          <a:xfrm>
            <a:off x="457200" y="2924944"/>
            <a:ext cx="8229600" cy="3201219"/>
          </a:xfrm>
        </p:spPr>
        <p:txBody>
          <a:bodyPr>
            <a:normAutofit fontScale="77500" lnSpcReduction="20000"/>
          </a:bodyPr>
          <a:lstStyle/>
          <a:p>
            <a:r>
              <a:rPr lang="es-ES" dirty="0"/>
              <a:t>“</a:t>
            </a:r>
            <a:r>
              <a:rPr lang="es-ES" i="1" dirty="0"/>
              <a:t>En la cultura aborigen bribri las mujeres han tenido  libertad y autoridad en muchos asuntos, En el caso de separaciones conyugales, disponen si </a:t>
            </a:r>
            <a:r>
              <a:rPr lang="es-ES" i="1" dirty="0" smtClean="0"/>
              <a:t>se </a:t>
            </a:r>
            <a:r>
              <a:rPr lang="es-ES" i="1" dirty="0"/>
              <a:t>dejan a los niños o si los dan al padre. Cultivan sus propios terrenos y lo que se produce en ello se conoce como su propiedad (…) . Pueden convocar a juntas para ir a sembrar o recoger cosechas. En las chichadas pueden intoxicarse, bailar, cantar y paliar al igual que los hombres.</a:t>
            </a:r>
            <a:r>
              <a:rPr lang="es-ES" dirty="0"/>
              <a:t> ”</a:t>
            </a:r>
            <a:endParaRPr lang="es-CR" dirty="0"/>
          </a:p>
          <a:p>
            <a:pPr lvl="1">
              <a:buNone/>
            </a:pPr>
            <a:r>
              <a:rPr lang="es-ES" dirty="0"/>
              <a:t>Cita: </a:t>
            </a:r>
            <a:r>
              <a:rPr lang="es-ES" dirty="0" err="1"/>
              <a:t>Bozzoli</a:t>
            </a:r>
            <a:r>
              <a:rPr lang="es-ES" dirty="0"/>
              <a:t>, María Eugenia (1979 p. 56).</a:t>
            </a:r>
            <a:endParaRPr lang="es-CR" dirty="0"/>
          </a:p>
          <a:p>
            <a:endParaRPr lang="es-C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1556792"/>
            <a:ext cx="8229600" cy="1143000"/>
          </a:xfrm>
        </p:spPr>
        <p:txBody>
          <a:bodyPr/>
          <a:lstStyle/>
          <a:p>
            <a:r>
              <a:rPr lang="es-ES" dirty="0" err="1" smtClean="0"/>
              <a:t>Siõ</a:t>
            </a:r>
            <a:r>
              <a:rPr lang="es-ES" dirty="0" smtClean="0"/>
              <a:t>  ̓ </a:t>
            </a:r>
            <a:r>
              <a:rPr lang="es-ES" dirty="0" err="1" smtClean="0"/>
              <a:t>tãmĩ</a:t>
            </a:r>
            <a:endParaRPr lang="es-CR" dirty="0"/>
          </a:p>
        </p:txBody>
      </p:sp>
      <p:pic>
        <p:nvPicPr>
          <p:cNvPr id="1026" name="Picture 2"/>
          <p:cNvPicPr>
            <a:picLocks noChangeAspect="1" noChangeArrowheads="1"/>
          </p:cNvPicPr>
          <p:nvPr/>
        </p:nvPicPr>
        <p:blipFill>
          <a:blip r:embed="rId2" cstate="print"/>
          <a:srcRect/>
          <a:stretch>
            <a:fillRect/>
          </a:stretch>
        </p:blipFill>
        <p:spPr bwMode="auto">
          <a:xfrm>
            <a:off x="395536" y="332656"/>
            <a:ext cx="8403282" cy="1584176"/>
          </a:xfrm>
          <a:prstGeom prst="ellipse">
            <a:avLst/>
          </a:prstGeom>
          <a:ln>
            <a:noFill/>
          </a:ln>
          <a:effectLst>
            <a:softEdge rad="112500"/>
          </a:effectLst>
        </p:spPr>
      </p:pic>
      <p:sp>
        <p:nvSpPr>
          <p:cNvPr id="3" name="2 Marcador de contenido"/>
          <p:cNvSpPr>
            <a:spLocks noGrp="1"/>
          </p:cNvSpPr>
          <p:nvPr>
            <p:ph idx="1"/>
          </p:nvPr>
        </p:nvSpPr>
        <p:spPr>
          <a:xfrm>
            <a:off x="457200" y="2924944"/>
            <a:ext cx="8229600" cy="3201219"/>
          </a:xfrm>
        </p:spPr>
        <p:txBody>
          <a:bodyPr/>
          <a:lstStyle/>
          <a:p>
            <a:r>
              <a:rPr lang="es-ES" dirty="0" smtClean="0"/>
              <a:t>La palabra </a:t>
            </a:r>
            <a:r>
              <a:rPr lang="es-ES" dirty="0" err="1" smtClean="0"/>
              <a:t>Siõ</a:t>
            </a:r>
            <a:r>
              <a:rPr lang="es-ES" dirty="0" smtClean="0"/>
              <a:t>  ̓ </a:t>
            </a:r>
            <a:r>
              <a:rPr lang="es-ES" dirty="0" err="1" smtClean="0"/>
              <a:t>tãmĩ</a:t>
            </a:r>
            <a:r>
              <a:rPr lang="es-ES" dirty="0" smtClean="0"/>
              <a:t>  viene del significado en bribri de </a:t>
            </a:r>
            <a:r>
              <a:rPr lang="es-ES" dirty="0" err="1" smtClean="0"/>
              <a:t>Siõ</a:t>
            </a:r>
            <a:r>
              <a:rPr lang="es-ES" dirty="0" smtClean="0"/>
              <a:t> piedras y </a:t>
            </a:r>
            <a:r>
              <a:rPr lang="es-ES" dirty="0" err="1" smtClean="0"/>
              <a:t>tãmĩ</a:t>
            </a:r>
            <a:r>
              <a:rPr lang="es-ES" dirty="0" smtClean="0"/>
              <a:t> dueña, lo que quiere decir que </a:t>
            </a:r>
            <a:r>
              <a:rPr lang="es-ES" dirty="0" err="1" smtClean="0"/>
              <a:t>Siõ</a:t>
            </a:r>
            <a:r>
              <a:rPr lang="es-ES" dirty="0" smtClean="0"/>
              <a:t> ̓ </a:t>
            </a:r>
            <a:r>
              <a:rPr lang="es-ES" dirty="0" err="1" smtClean="0"/>
              <a:t>tãmĩ</a:t>
            </a:r>
            <a:r>
              <a:rPr lang="es-ES" dirty="0" smtClean="0"/>
              <a:t>  es la encargada de cuidar las piedras adivinatorios de los </a:t>
            </a:r>
            <a:r>
              <a:rPr lang="es-ES" dirty="0" err="1" smtClean="0"/>
              <a:t>awapa</a:t>
            </a:r>
            <a:r>
              <a:rPr lang="es-ES" dirty="0" smtClean="0"/>
              <a:t>.  </a:t>
            </a:r>
            <a:endParaRPr lang="es-CR" dirty="0" smtClean="0"/>
          </a:p>
          <a:p>
            <a:endParaRPr lang="es-C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1556792"/>
            <a:ext cx="8229600" cy="1143000"/>
          </a:xfrm>
        </p:spPr>
        <p:txBody>
          <a:bodyPr>
            <a:normAutofit/>
          </a:bodyPr>
          <a:lstStyle/>
          <a:p>
            <a:r>
              <a:rPr lang="es-ES" dirty="0" err="1"/>
              <a:t>Siõ</a:t>
            </a:r>
            <a:r>
              <a:rPr lang="es-ES" dirty="0"/>
              <a:t>  ̓ </a:t>
            </a:r>
            <a:r>
              <a:rPr lang="es-ES" dirty="0" err="1"/>
              <a:t>tãmĩ</a:t>
            </a:r>
            <a:r>
              <a:rPr lang="es-ES" dirty="0"/>
              <a:t>. </a:t>
            </a:r>
            <a:endParaRPr lang="es-CR" dirty="0"/>
          </a:p>
        </p:txBody>
      </p:sp>
      <p:pic>
        <p:nvPicPr>
          <p:cNvPr id="1026" name="Picture 2"/>
          <p:cNvPicPr>
            <a:picLocks noChangeAspect="1" noChangeArrowheads="1"/>
          </p:cNvPicPr>
          <p:nvPr/>
        </p:nvPicPr>
        <p:blipFill>
          <a:blip r:embed="rId2" cstate="print"/>
          <a:srcRect/>
          <a:stretch>
            <a:fillRect/>
          </a:stretch>
        </p:blipFill>
        <p:spPr bwMode="auto">
          <a:xfrm>
            <a:off x="395536" y="332656"/>
            <a:ext cx="8403282" cy="1584176"/>
          </a:xfrm>
          <a:prstGeom prst="ellipse">
            <a:avLst/>
          </a:prstGeom>
          <a:ln>
            <a:noFill/>
          </a:ln>
          <a:effectLst>
            <a:softEdge rad="112500"/>
          </a:effectLst>
        </p:spPr>
      </p:pic>
      <p:sp>
        <p:nvSpPr>
          <p:cNvPr id="3" name="2 Marcador de contenido"/>
          <p:cNvSpPr>
            <a:spLocks noGrp="1"/>
          </p:cNvSpPr>
          <p:nvPr>
            <p:ph idx="1"/>
          </p:nvPr>
        </p:nvSpPr>
        <p:spPr>
          <a:xfrm>
            <a:off x="457200" y="2924944"/>
            <a:ext cx="8229600" cy="3201219"/>
          </a:xfrm>
        </p:spPr>
        <p:txBody>
          <a:bodyPr>
            <a:normAutofit lnSpcReduction="10000"/>
          </a:bodyPr>
          <a:lstStyle/>
          <a:p>
            <a:r>
              <a:rPr lang="es-ES" dirty="0"/>
              <a:t>Según Jara, C. García, A (2008), en una entrevista sobre el cargo de  </a:t>
            </a:r>
            <a:r>
              <a:rPr lang="es-ES" dirty="0" err="1"/>
              <a:t>Siõ</a:t>
            </a:r>
            <a:r>
              <a:rPr lang="es-ES" dirty="0"/>
              <a:t> </a:t>
            </a:r>
            <a:r>
              <a:rPr lang="es-ES" dirty="0" err="1"/>
              <a:t>tãmĩ</a:t>
            </a:r>
            <a:r>
              <a:rPr lang="es-ES" dirty="0"/>
              <a:t>. El primer paso para ser </a:t>
            </a:r>
            <a:r>
              <a:rPr lang="es-ES" dirty="0" err="1"/>
              <a:t>Siõ</a:t>
            </a:r>
            <a:r>
              <a:rPr lang="es-ES" dirty="0"/>
              <a:t> </a:t>
            </a:r>
            <a:r>
              <a:rPr lang="es-ES" dirty="0" err="1"/>
              <a:t>tãmĩ</a:t>
            </a:r>
            <a:r>
              <a:rPr lang="es-ES" dirty="0"/>
              <a:t>, es expresar una gran vocación y deseo por ejercer el mismo, la joven o niña debe ser de un clan específico para ello, además el proceso de enseñanza debe llevarse junto a un estudiante de </a:t>
            </a:r>
            <a:r>
              <a:rPr lang="es-ES" dirty="0" err="1"/>
              <a:t>Awá</a:t>
            </a:r>
            <a:r>
              <a:rPr lang="es-ES" dirty="0"/>
              <a:t>.  </a:t>
            </a:r>
            <a:endParaRPr lang="es-CR" dirty="0"/>
          </a:p>
          <a:p>
            <a:endParaRPr lang="es-CR"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1556792"/>
            <a:ext cx="8229600" cy="1143000"/>
          </a:xfrm>
        </p:spPr>
        <p:txBody>
          <a:bodyPr>
            <a:normAutofit/>
          </a:bodyPr>
          <a:lstStyle/>
          <a:p>
            <a:r>
              <a:rPr lang="es-ES" dirty="0" err="1"/>
              <a:t>Siõ</a:t>
            </a:r>
            <a:r>
              <a:rPr lang="es-ES" dirty="0"/>
              <a:t>  ̓ </a:t>
            </a:r>
            <a:r>
              <a:rPr lang="es-ES" dirty="0" err="1"/>
              <a:t>tãmĩ</a:t>
            </a:r>
            <a:r>
              <a:rPr lang="es-ES" dirty="0"/>
              <a:t>. </a:t>
            </a:r>
            <a:endParaRPr lang="es-CR" dirty="0"/>
          </a:p>
        </p:txBody>
      </p:sp>
      <p:pic>
        <p:nvPicPr>
          <p:cNvPr id="1026" name="Picture 2"/>
          <p:cNvPicPr>
            <a:picLocks noChangeAspect="1" noChangeArrowheads="1"/>
          </p:cNvPicPr>
          <p:nvPr/>
        </p:nvPicPr>
        <p:blipFill>
          <a:blip r:embed="rId2" cstate="print"/>
          <a:srcRect/>
          <a:stretch>
            <a:fillRect/>
          </a:stretch>
        </p:blipFill>
        <p:spPr bwMode="auto">
          <a:xfrm>
            <a:off x="395536" y="332656"/>
            <a:ext cx="8403282" cy="1584176"/>
          </a:xfrm>
          <a:prstGeom prst="ellipse">
            <a:avLst/>
          </a:prstGeom>
          <a:ln>
            <a:noFill/>
          </a:ln>
          <a:effectLst>
            <a:softEdge rad="112500"/>
          </a:effectLst>
        </p:spPr>
      </p:pic>
      <p:sp>
        <p:nvSpPr>
          <p:cNvPr id="3" name="2 Marcador de contenido"/>
          <p:cNvSpPr>
            <a:spLocks noGrp="1"/>
          </p:cNvSpPr>
          <p:nvPr>
            <p:ph idx="1"/>
          </p:nvPr>
        </p:nvSpPr>
        <p:spPr>
          <a:xfrm>
            <a:off x="457200" y="2924944"/>
            <a:ext cx="8229600" cy="3201219"/>
          </a:xfrm>
        </p:spPr>
        <p:txBody>
          <a:bodyPr>
            <a:normAutofit fontScale="85000" lnSpcReduction="20000"/>
          </a:bodyPr>
          <a:lstStyle/>
          <a:p>
            <a:r>
              <a:rPr lang="es-ES" dirty="0"/>
              <a:t>El proceso de enseñanza para este cargo puede iniciarse desde muy joven, si la niña viene de un clan donde existe una </a:t>
            </a:r>
            <a:r>
              <a:rPr lang="es-ES" dirty="0" err="1"/>
              <a:t>Siõ</a:t>
            </a:r>
            <a:r>
              <a:rPr lang="es-ES" dirty="0"/>
              <a:t> </a:t>
            </a:r>
            <a:r>
              <a:rPr lang="es-ES" dirty="0" err="1"/>
              <a:t>tãmĩ</a:t>
            </a:r>
            <a:r>
              <a:rPr lang="es-ES" dirty="0"/>
              <a:t> el aprendizaje comenzará desde el hogar. Siempre el aprendizaje se da al lado de las y los mayores. Es importante mencionar que en el pasado muchos de los y las mayores ejercían algún tipo de cargo o profesión en la sociedad bribri tales como </a:t>
            </a:r>
            <a:r>
              <a:rPr lang="es-ES" dirty="0" err="1"/>
              <a:t>Oköm</a:t>
            </a:r>
            <a:r>
              <a:rPr lang="es-ES" dirty="0"/>
              <a:t>, </a:t>
            </a:r>
            <a:r>
              <a:rPr lang="es-ES" dirty="0" err="1"/>
              <a:t>Bikákla</a:t>
            </a:r>
            <a:r>
              <a:rPr lang="es-ES" dirty="0"/>
              <a:t>, </a:t>
            </a:r>
            <a:r>
              <a:rPr lang="es-ES" dirty="0" err="1"/>
              <a:t>Awá</a:t>
            </a:r>
            <a:r>
              <a:rPr lang="es-ES" dirty="0"/>
              <a:t>, etc</a:t>
            </a:r>
            <a:r>
              <a:rPr lang="es-ES" dirty="0" smtClean="0"/>
              <a:t>.  Actualmente, el cargo que se mantiene es el de </a:t>
            </a:r>
            <a:r>
              <a:rPr lang="es-ES" dirty="0" err="1" smtClean="0"/>
              <a:t>Awá</a:t>
            </a:r>
            <a:r>
              <a:rPr lang="es-ES" dirty="0" smtClean="0"/>
              <a:t>.</a:t>
            </a:r>
            <a:endParaRPr lang="es-CR" dirty="0"/>
          </a:p>
          <a:p>
            <a:endParaRPr lang="es-C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1556792"/>
            <a:ext cx="8229600" cy="1143000"/>
          </a:xfrm>
        </p:spPr>
        <p:txBody>
          <a:bodyPr/>
          <a:lstStyle/>
          <a:p>
            <a:r>
              <a:rPr lang="es-ES" dirty="0"/>
              <a:t>Ceremonias Iniciación</a:t>
            </a:r>
            <a:endParaRPr lang="es-CR" dirty="0"/>
          </a:p>
        </p:txBody>
      </p:sp>
      <p:pic>
        <p:nvPicPr>
          <p:cNvPr id="1026" name="Picture 2"/>
          <p:cNvPicPr>
            <a:picLocks noChangeAspect="1" noChangeArrowheads="1"/>
          </p:cNvPicPr>
          <p:nvPr/>
        </p:nvPicPr>
        <p:blipFill>
          <a:blip r:embed="rId2" cstate="print"/>
          <a:srcRect/>
          <a:stretch>
            <a:fillRect/>
          </a:stretch>
        </p:blipFill>
        <p:spPr bwMode="auto">
          <a:xfrm>
            <a:off x="395536" y="332656"/>
            <a:ext cx="8403282" cy="1584176"/>
          </a:xfrm>
          <a:prstGeom prst="ellipse">
            <a:avLst/>
          </a:prstGeom>
          <a:ln>
            <a:noFill/>
          </a:ln>
          <a:effectLst>
            <a:softEdge rad="112500"/>
          </a:effectLst>
        </p:spPr>
      </p:pic>
      <p:sp>
        <p:nvSpPr>
          <p:cNvPr id="3" name="2 Marcador de contenido"/>
          <p:cNvSpPr>
            <a:spLocks noGrp="1"/>
          </p:cNvSpPr>
          <p:nvPr>
            <p:ph idx="1"/>
          </p:nvPr>
        </p:nvSpPr>
        <p:spPr>
          <a:xfrm>
            <a:off x="457200" y="2924944"/>
            <a:ext cx="8229600" cy="3201219"/>
          </a:xfrm>
        </p:spPr>
        <p:txBody>
          <a:bodyPr>
            <a:normAutofit fontScale="92500" lnSpcReduction="20000"/>
          </a:bodyPr>
          <a:lstStyle/>
          <a:p>
            <a:r>
              <a:rPr lang="es-ES" dirty="0"/>
              <a:t>En las ceremonias de  iniciación participan </a:t>
            </a:r>
            <a:r>
              <a:rPr lang="es-ES" dirty="0" err="1"/>
              <a:t>Awá</a:t>
            </a:r>
            <a:r>
              <a:rPr lang="es-ES" dirty="0"/>
              <a:t> y </a:t>
            </a:r>
            <a:r>
              <a:rPr lang="es-ES" dirty="0" err="1"/>
              <a:t>Siõ</a:t>
            </a:r>
            <a:r>
              <a:rPr lang="es-ES" dirty="0"/>
              <a:t> </a:t>
            </a:r>
            <a:r>
              <a:rPr lang="es-ES" dirty="0" err="1"/>
              <a:t>tãmĩ</a:t>
            </a:r>
            <a:r>
              <a:rPr lang="es-ES" dirty="0"/>
              <a:t> mayores, se deben sentar uno frente al otro, el </a:t>
            </a:r>
            <a:r>
              <a:rPr lang="es-ES" dirty="0" err="1"/>
              <a:t>bikakLa</a:t>
            </a:r>
            <a:r>
              <a:rPr lang="es-ES" dirty="0"/>
              <a:t> debe servir los alimentos, los cuales se ponen en hoja de bijagua, estos antes de consumirse deben ser purificados y intercambiados (</a:t>
            </a:r>
            <a:r>
              <a:rPr lang="es-ES" dirty="0" err="1"/>
              <a:t>wömãnẽũk</a:t>
            </a:r>
            <a:r>
              <a:rPr lang="es-ES" dirty="0"/>
              <a:t>).</a:t>
            </a:r>
            <a:endParaRPr lang="es-CR" dirty="0"/>
          </a:p>
          <a:p>
            <a:pPr>
              <a:buNone/>
            </a:pPr>
            <a:endParaRPr lang="es-CR" dirty="0"/>
          </a:p>
          <a:p>
            <a:pPr>
              <a:buNone/>
            </a:pPr>
            <a:r>
              <a:rPr lang="es-ES" dirty="0"/>
              <a:t> Jara M, García A (2008).</a:t>
            </a:r>
            <a:endParaRPr lang="es-CR" dirty="0"/>
          </a:p>
          <a:p>
            <a:endParaRPr lang="es-CR" dirty="0"/>
          </a:p>
        </p:txBody>
      </p:sp>
      <p:pic>
        <p:nvPicPr>
          <p:cNvPr id="5" name="Picture 47" descr="K:\Parto\rito-de-iniciacion[1].jpg"/>
          <p:cNvPicPr/>
          <p:nvPr/>
        </p:nvPicPr>
        <p:blipFill>
          <a:blip r:embed="rId3"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rcRect/>
          <a:stretch>
            <a:fillRect/>
          </a:stretch>
        </p:blipFill>
        <p:spPr bwMode="auto">
          <a:xfrm>
            <a:off x="6588224" y="5013176"/>
            <a:ext cx="1814195" cy="1572895"/>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1556792"/>
            <a:ext cx="8229600" cy="1143000"/>
          </a:xfrm>
        </p:spPr>
        <p:txBody>
          <a:bodyPr/>
          <a:lstStyle/>
          <a:p>
            <a:r>
              <a:rPr lang="es-CR" dirty="0" smtClean="0"/>
              <a:t>Graduación</a:t>
            </a:r>
            <a:endParaRPr lang="es-CR" dirty="0"/>
          </a:p>
        </p:txBody>
      </p:sp>
      <p:pic>
        <p:nvPicPr>
          <p:cNvPr id="1026" name="Picture 2"/>
          <p:cNvPicPr>
            <a:picLocks noChangeAspect="1" noChangeArrowheads="1"/>
          </p:cNvPicPr>
          <p:nvPr/>
        </p:nvPicPr>
        <p:blipFill>
          <a:blip r:embed="rId2" cstate="print"/>
          <a:srcRect/>
          <a:stretch>
            <a:fillRect/>
          </a:stretch>
        </p:blipFill>
        <p:spPr bwMode="auto">
          <a:xfrm>
            <a:off x="395536" y="332656"/>
            <a:ext cx="8403282" cy="1584176"/>
          </a:xfrm>
          <a:prstGeom prst="ellipse">
            <a:avLst/>
          </a:prstGeom>
          <a:ln>
            <a:noFill/>
          </a:ln>
          <a:effectLst>
            <a:softEdge rad="112500"/>
          </a:effectLst>
        </p:spPr>
      </p:pic>
      <p:sp>
        <p:nvSpPr>
          <p:cNvPr id="3" name="2 Marcador de contenido"/>
          <p:cNvSpPr>
            <a:spLocks noGrp="1"/>
          </p:cNvSpPr>
          <p:nvPr>
            <p:ph idx="1"/>
          </p:nvPr>
        </p:nvSpPr>
        <p:spPr>
          <a:xfrm>
            <a:off x="457200" y="2924944"/>
            <a:ext cx="8229600" cy="3201219"/>
          </a:xfrm>
        </p:spPr>
        <p:txBody>
          <a:bodyPr>
            <a:normAutofit fontScale="85000" lnSpcReduction="20000"/>
          </a:bodyPr>
          <a:lstStyle/>
          <a:p>
            <a:r>
              <a:rPr lang="es-ES" dirty="0"/>
              <a:t>Antes de graduarse se tienen por lo menos que cumplir </a:t>
            </a:r>
            <a:r>
              <a:rPr lang="es-ES" dirty="0" smtClean="0"/>
              <a:t>las </a:t>
            </a:r>
            <a:r>
              <a:rPr lang="es-ES" dirty="0"/>
              <a:t>ceremonias de iniciación que tratamos con anterioridad. Para  graduarse como </a:t>
            </a:r>
            <a:r>
              <a:rPr lang="es-ES" dirty="0" err="1"/>
              <a:t>Siõ</a:t>
            </a:r>
            <a:r>
              <a:rPr lang="es-ES" dirty="0"/>
              <a:t> </a:t>
            </a:r>
            <a:r>
              <a:rPr lang="es-ES" dirty="0" err="1"/>
              <a:t>tãmĩ</a:t>
            </a:r>
            <a:r>
              <a:rPr lang="es-ES" dirty="0"/>
              <a:t>, se deben desempeñar fuertes pruebas, una de ellas es la de salir a la montaña para aislarse en un rancho hecho de hojas donde se quedaran la y el estudiante, por cuatro días aprendiendo el lenguaje de la naturaleza, se debe también hacer dieta y aplicar los conocimientos adquiridos de curación. </a:t>
            </a:r>
            <a:endParaRPr lang="es-CR" dirty="0"/>
          </a:p>
          <a:p>
            <a:endParaRPr lang="es-C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1556792"/>
            <a:ext cx="8229600" cy="1143000"/>
          </a:xfrm>
        </p:spPr>
        <p:txBody>
          <a:bodyPr/>
          <a:lstStyle/>
          <a:p>
            <a:r>
              <a:rPr lang="es-CR" dirty="0" smtClean="0"/>
              <a:t>Función de las </a:t>
            </a:r>
            <a:r>
              <a:rPr lang="es-ES" dirty="0" err="1" smtClean="0"/>
              <a:t>Siõ</a:t>
            </a:r>
            <a:endParaRPr lang="es-CR" dirty="0"/>
          </a:p>
        </p:txBody>
      </p:sp>
      <p:pic>
        <p:nvPicPr>
          <p:cNvPr id="1026" name="Picture 2"/>
          <p:cNvPicPr>
            <a:picLocks noChangeAspect="1" noChangeArrowheads="1"/>
          </p:cNvPicPr>
          <p:nvPr/>
        </p:nvPicPr>
        <p:blipFill>
          <a:blip r:embed="rId2" cstate="print"/>
          <a:srcRect/>
          <a:stretch>
            <a:fillRect/>
          </a:stretch>
        </p:blipFill>
        <p:spPr bwMode="auto">
          <a:xfrm>
            <a:off x="395536" y="332656"/>
            <a:ext cx="8403282" cy="1584176"/>
          </a:xfrm>
          <a:prstGeom prst="ellipse">
            <a:avLst/>
          </a:prstGeom>
          <a:ln>
            <a:noFill/>
          </a:ln>
          <a:effectLst>
            <a:softEdge rad="112500"/>
          </a:effectLst>
        </p:spPr>
      </p:pic>
      <p:sp>
        <p:nvSpPr>
          <p:cNvPr id="3" name="2 Marcador de contenido"/>
          <p:cNvSpPr>
            <a:spLocks noGrp="1"/>
          </p:cNvSpPr>
          <p:nvPr>
            <p:ph idx="1"/>
          </p:nvPr>
        </p:nvSpPr>
        <p:spPr>
          <a:xfrm>
            <a:off x="457200" y="2924944"/>
            <a:ext cx="8229600" cy="3201219"/>
          </a:xfrm>
        </p:spPr>
        <p:txBody>
          <a:bodyPr/>
          <a:lstStyle/>
          <a:p>
            <a:r>
              <a:rPr lang="es-ES" dirty="0" err="1"/>
              <a:t>Siõtãmĩ</a:t>
            </a:r>
            <a:r>
              <a:rPr lang="es-ES" dirty="0"/>
              <a:t> se encarga de cuidar las </a:t>
            </a:r>
            <a:r>
              <a:rPr lang="es-ES" dirty="0" err="1"/>
              <a:t>Siõ</a:t>
            </a:r>
            <a:r>
              <a:rPr lang="es-ES" dirty="0"/>
              <a:t>. Cuando un </a:t>
            </a:r>
            <a:r>
              <a:rPr lang="es-ES" dirty="0" err="1"/>
              <a:t>Awá</a:t>
            </a:r>
            <a:r>
              <a:rPr lang="es-ES" dirty="0"/>
              <a:t> muere. </a:t>
            </a:r>
            <a:r>
              <a:rPr lang="es-ES" dirty="0" err="1"/>
              <a:t>Siõtami</a:t>
            </a:r>
            <a:r>
              <a:rPr lang="es-ES" dirty="0"/>
              <a:t> debe guardar esta piedras en un  lugar seguro, solo ella puede poseer las </a:t>
            </a:r>
            <a:r>
              <a:rPr lang="es-ES" dirty="0" err="1"/>
              <a:t>Siõ</a:t>
            </a:r>
            <a:r>
              <a:rPr lang="es-ES" dirty="0"/>
              <a:t>,  nadie puede poseer estas piedras de </a:t>
            </a:r>
            <a:r>
              <a:rPr lang="es-ES" dirty="0" smtClean="0"/>
              <a:t>lo </a:t>
            </a:r>
            <a:r>
              <a:rPr lang="es-ES" dirty="0"/>
              <a:t>contrario cosas muy malas puede sucederle a la gente común</a:t>
            </a:r>
            <a:endParaRPr lang="es-C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1556792"/>
            <a:ext cx="8229600" cy="1143000"/>
          </a:xfrm>
        </p:spPr>
        <p:txBody>
          <a:bodyPr/>
          <a:lstStyle/>
          <a:p>
            <a:r>
              <a:rPr lang="es-CR" dirty="0" smtClean="0"/>
              <a:t>Cualidades de las </a:t>
            </a:r>
            <a:r>
              <a:rPr lang="es-ES" dirty="0" err="1" smtClean="0"/>
              <a:t>Siõ</a:t>
            </a:r>
            <a:endParaRPr lang="es-CR" dirty="0"/>
          </a:p>
        </p:txBody>
      </p:sp>
      <p:pic>
        <p:nvPicPr>
          <p:cNvPr id="1026" name="Picture 2"/>
          <p:cNvPicPr>
            <a:picLocks noChangeAspect="1" noChangeArrowheads="1"/>
          </p:cNvPicPr>
          <p:nvPr/>
        </p:nvPicPr>
        <p:blipFill>
          <a:blip r:embed="rId2" cstate="print"/>
          <a:srcRect/>
          <a:stretch>
            <a:fillRect/>
          </a:stretch>
        </p:blipFill>
        <p:spPr bwMode="auto">
          <a:xfrm>
            <a:off x="395536" y="332656"/>
            <a:ext cx="8403282" cy="1584176"/>
          </a:xfrm>
          <a:prstGeom prst="ellipse">
            <a:avLst/>
          </a:prstGeom>
          <a:ln>
            <a:noFill/>
          </a:ln>
          <a:effectLst>
            <a:softEdge rad="112500"/>
          </a:effectLst>
        </p:spPr>
      </p:pic>
      <p:sp>
        <p:nvSpPr>
          <p:cNvPr id="3" name="2 Marcador de contenido"/>
          <p:cNvSpPr>
            <a:spLocks noGrp="1"/>
          </p:cNvSpPr>
          <p:nvPr>
            <p:ph idx="1"/>
          </p:nvPr>
        </p:nvSpPr>
        <p:spPr>
          <a:xfrm>
            <a:off x="457200" y="2924944"/>
            <a:ext cx="8229600" cy="3201219"/>
          </a:xfrm>
        </p:spPr>
        <p:txBody>
          <a:bodyPr>
            <a:normAutofit fontScale="77500" lnSpcReduction="20000"/>
          </a:bodyPr>
          <a:lstStyle/>
          <a:p>
            <a:r>
              <a:rPr lang="es-ES" dirty="0"/>
              <a:t>Las </a:t>
            </a:r>
            <a:r>
              <a:rPr lang="es-ES" dirty="0" err="1"/>
              <a:t>Siõ</a:t>
            </a:r>
            <a:r>
              <a:rPr lang="es-ES" dirty="0"/>
              <a:t> o piedras curativas de los </a:t>
            </a:r>
            <a:r>
              <a:rPr lang="es-ES" dirty="0" err="1"/>
              <a:t>awapa</a:t>
            </a:r>
            <a:r>
              <a:rPr lang="es-ES" dirty="0"/>
              <a:t> no son una piedra común en la tradición bribri, estas tienen poderes sobrenaturales, poseen como una de sus  principales  funciones, la  de  adivinar el futuro. Según Aguilar (1965). Los espíritus auxiliares se manifiestan a través de las piedras lo que permite adivinar acontecimientos del futuro como mordeduras de serpientes, presencia de enemigos,  entre otros. Otra de las cualidades de estas piedras es las de volar y hasta convertirse en animales como </a:t>
            </a:r>
            <a:r>
              <a:rPr lang="es-ES" dirty="0" err="1" smtClean="0"/>
              <a:t>namú</a:t>
            </a:r>
            <a:r>
              <a:rPr lang="es-ES" dirty="0" smtClean="0"/>
              <a:t> (Jaguar).</a:t>
            </a:r>
            <a:endParaRPr lang="es-C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p:txBody>
          <a:bodyPr/>
          <a:lstStyle/>
          <a:p>
            <a:r>
              <a:rPr lang="es-CR" dirty="0" smtClean="0"/>
              <a:t>MUCHAS GRACIAS</a:t>
            </a:r>
            <a:endParaRPr lang="es-CR" dirty="0"/>
          </a:p>
        </p:txBody>
      </p:sp>
      <p:sp>
        <p:nvSpPr>
          <p:cNvPr id="6" name="5 Marcador de texto"/>
          <p:cNvSpPr>
            <a:spLocks noGrp="1"/>
          </p:cNvSpPr>
          <p:nvPr>
            <p:ph type="body" idx="1"/>
          </p:nvPr>
        </p:nvSpPr>
        <p:spPr/>
        <p:txBody>
          <a:bodyPr/>
          <a:lstStyle/>
          <a:p>
            <a:endParaRPr lang="es-CR"/>
          </a:p>
        </p:txBody>
      </p:sp>
      <p:pic>
        <p:nvPicPr>
          <p:cNvPr id="1026" name="Picture 2"/>
          <p:cNvPicPr>
            <a:picLocks noChangeAspect="1" noChangeArrowheads="1"/>
          </p:cNvPicPr>
          <p:nvPr/>
        </p:nvPicPr>
        <p:blipFill>
          <a:blip r:embed="rId2" cstate="print"/>
          <a:srcRect/>
          <a:stretch>
            <a:fillRect/>
          </a:stretch>
        </p:blipFill>
        <p:spPr bwMode="auto">
          <a:xfrm>
            <a:off x="395536" y="332656"/>
            <a:ext cx="8403282" cy="1584176"/>
          </a:xfrm>
          <a:prstGeom prst="ellipse">
            <a:avLst/>
          </a:prstGeom>
          <a:ln>
            <a:noFill/>
          </a:ln>
          <a:effectLst>
            <a:softEdge rad="112500"/>
          </a:effectLst>
        </p:spPr>
      </p:pic>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197</TotalTime>
  <Words>1521</Words>
  <Application>Microsoft Office PowerPoint</Application>
  <PresentationFormat>Presentación en pantalla (4:3)</PresentationFormat>
  <Paragraphs>68</Paragraphs>
  <Slides>22</Slides>
  <Notes>0</Notes>
  <HiddenSlides>0</HiddenSlides>
  <MMClips>0</MMClips>
  <ScaleCrop>false</ScaleCrop>
  <HeadingPairs>
    <vt:vector size="4" baseType="variant">
      <vt:variant>
        <vt:lpstr>Tema</vt:lpstr>
      </vt:variant>
      <vt:variant>
        <vt:i4>1</vt:i4>
      </vt:variant>
      <vt:variant>
        <vt:lpstr>Títulos de diapositiva</vt:lpstr>
      </vt:variant>
      <vt:variant>
        <vt:i4>22</vt:i4>
      </vt:variant>
    </vt:vector>
  </HeadingPairs>
  <TitlesOfParts>
    <vt:vector size="23" baseType="lpstr">
      <vt:lpstr>Tema de Office</vt:lpstr>
      <vt:lpstr>El sistema de relaciones matrilineales en la cultura bribri</vt:lpstr>
      <vt:lpstr>Talamanca</vt:lpstr>
      <vt:lpstr>Diapositiva 3</vt:lpstr>
      <vt:lpstr>Diapositiva 4</vt:lpstr>
      <vt:lpstr>Diapositiva 5</vt:lpstr>
      <vt:lpstr>Significado de las relaciones matrilineales</vt:lpstr>
      <vt:lpstr>Sistema de alianzas</vt:lpstr>
      <vt:lpstr>Diapositiva 8</vt:lpstr>
      <vt:lpstr>Diagrama Explicativo Sistema de Alianza Matrimonial</vt:lpstr>
      <vt:lpstr>Diapositiva 10</vt:lpstr>
      <vt:lpstr>Organización social en Amubrë</vt:lpstr>
      <vt:lpstr>Restricciones del sistema</vt:lpstr>
      <vt:lpstr>Diapositiva 13</vt:lpstr>
      <vt:lpstr>Cargos chamánicos  femeninos </vt:lpstr>
      <vt:lpstr>Siõ  ̓ tãmĩ</vt:lpstr>
      <vt:lpstr>Siõ  ̓ tãmĩ. </vt:lpstr>
      <vt:lpstr>Siõ  ̓ tãmĩ. </vt:lpstr>
      <vt:lpstr>Ceremonias Iniciación</vt:lpstr>
      <vt:lpstr>Graduación</vt:lpstr>
      <vt:lpstr>Función de las Siõ</vt:lpstr>
      <vt:lpstr>Cualidades de las Siõ</vt:lpstr>
      <vt:lpstr>MUCHAS GRACIAS</vt:lpstr>
    </vt:vector>
  </TitlesOfParts>
  <Company>Instituto Tecnológico de Costa Rica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 sistema de relaciones matrilineales en la cultura bribri</dc:title>
  <dc:creator>aruiz</dc:creator>
  <cp:lastModifiedBy>aruiz</cp:lastModifiedBy>
  <cp:revision>45</cp:revision>
  <dcterms:created xsi:type="dcterms:W3CDTF">2012-07-24T01:59:36Z</dcterms:created>
  <dcterms:modified xsi:type="dcterms:W3CDTF">2012-07-27T00:02:49Z</dcterms:modified>
</cp:coreProperties>
</file>